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82" r:id="rId3"/>
    <p:sldId id="260" r:id="rId4"/>
    <p:sldId id="281" r:id="rId5"/>
    <p:sldId id="262" r:id="rId6"/>
    <p:sldId id="283" r:id="rId7"/>
    <p:sldId id="264" r:id="rId8"/>
    <p:sldId id="267" r:id="rId9"/>
    <p:sldId id="265" r:id="rId10"/>
    <p:sldId id="266" r:id="rId11"/>
    <p:sldId id="268" r:id="rId12"/>
    <p:sldId id="270" r:id="rId13"/>
    <p:sldId id="271" r:id="rId14"/>
    <p:sldId id="279" r:id="rId15"/>
    <p:sldId id="272" r:id="rId16"/>
    <p:sldId id="273" r:id="rId17"/>
    <p:sldId id="274" r:id="rId18"/>
    <p:sldId id="275" r:id="rId19"/>
    <p:sldId id="276" r:id="rId20"/>
    <p:sldId id="277" r:id="rId21"/>
    <p:sldId id="278"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60AE0-8B5F-43F5-98C6-BB15627DC7F5}" v="37" dt="2022-12-06T08:54:39.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na, Ayush" userId="54036d6a-2259-4b0e-973f-6289e9879524" providerId="ADAL" clId="{DFA60AE0-8B5F-43F5-98C6-BB15627DC7F5}"/>
    <pc:docChg chg="undo custSel addSld modSld">
      <pc:chgData name="Khanna, Ayush" userId="54036d6a-2259-4b0e-973f-6289e9879524" providerId="ADAL" clId="{DFA60AE0-8B5F-43F5-98C6-BB15627DC7F5}" dt="2022-12-06T08:53:46.096" v="1259"/>
      <pc:docMkLst>
        <pc:docMk/>
      </pc:docMkLst>
      <pc:sldChg chg="addSp delSp modSp modTransition modAnim">
        <pc:chgData name="Khanna, Ayush" userId="54036d6a-2259-4b0e-973f-6289e9879524" providerId="ADAL" clId="{DFA60AE0-8B5F-43F5-98C6-BB15627DC7F5}" dt="2022-12-06T07:59:07.458" v="1252"/>
        <pc:sldMkLst>
          <pc:docMk/>
          <pc:sldMk cId="3318650511" sldId="256"/>
        </pc:sldMkLst>
        <pc:picChg chg="add del mod">
          <ac:chgData name="Khanna, Ayush" userId="54036d6a-2259-4b0e-973f-6289e9879524" providerId="ADAL" clId="{DFA60AE0-8B5F-43F5-98C6-BB15627DC7F5}" dt="2022-12-06T07:56:26.238" v="1247"/>
          <ac:picMkLst>
            <pc:docMk/>
            <pc:sldMk cId="3318650511" sldId="256"/>
            <ac:picMk id="4" creationId="{618F7CE0-1B9C-47EA-9EA9-910B2414C1AF}"/>
          </ac:picMkLst>
        </pc:picChg>
        <pc:picChg chg="add del mod">
          <ac:chgData name="Khanna, Ayush" userId="54036d6a-2259-4b0e-973f-6289e9879524" providerId="ADAL" clId="{DFA60AE0-8B5F-43F5-98C6-BB15627DC7F5}" dt="2022-12-06T07:57:01.556" v="1249"/>
          <ac:picMkLst>
            <pc:docMk/>
            <pc:sldMk cId="3318650511" sldId="256"/>
            <ac:picMk id="6" creationId="{02CE2474-CC5C-4058-AD4F-F9D6FF373DDE}"/>
          </ac:picMkLst>
        </pc:picChg>
        <pc:picChg chg="add del mod">
          <ac:chgData name="Khanna, Ayush" userId="54036d6a-2259-4b0e-973f-6289e9879524" providerId="ADAL" clId="{DFA60AE0-8B5F-43F5-98C6-BB15627DC7F5}" dt="2022-12-06T07:57:18.370" v="1251"/>
          <ac:picMkLst>
            <pc:docMk/>
            <pc:sldMk cId="3318650511" sldId="256"/>
            <ac:picMk id="7" creationId="{297590B5-CDF4-48A3-B4DC-588D4D7BFF63}"/>
          </ac:picMkLst>
        </pc:picChg>
        <pc:picChg chg="add mod">
          <ac:chgData name="Khanna, Ayush" userId="54036d6a-2259-4b0e-973f-6289e9879524" providerId="ADAL" clId="{DFA60AE0-8B5F-43F5-98C6-BB15627DC7F5}" dt="2022-12-06T07:59:07.458" v="1252"/>
          <ac:picMkLst>
            <pc:docMk/>
            <pc:sldMk cId="3318650511" sldId="256"/>
            <ac:picMk id="8" creationId="{D0EEC99F-B92F-42FF-AF06-4117491E0AF4}"/>
          </ac:picMkLst>
        </pc:picChg>
      </pc:sldChg>
      <pc:sldChg chg="addSp delSp modSp modTransition modAnim">
        <pc:chgData name="Khanna, Ayush" userId="54036d6a-2259-4b0e-973f-6289e9879524" providerId="ADAL" clId="{DFA60AE0-8B5F-43F5-98C6-BB15627DC7F5}" dt="2022-12-06T08:08:46.283" v="1255"/>
        <pc:sldMkLst>
          <pc:docMk/>
          <pc:sldMk cId="4182915038" sldId="260"/>
        </pc:sldMkLst>
        <pc:picChg chg="add del mod">
          <ac:chgData name="Khanna, Ayush" userId="54036d6a-2259-4b0e-973f-6289e9879524" providerId="ADAL" clId="{DFA60AE0-8B5F-43F5-98C6-BB15627DC7F5}" dt="2022-12-06T08:01:02.983" v="1253"/>
          <ac:picMkLst>
            <pc:docMk/>
            <pc:sldMk cId="4182915038" sldId="260"/>
            <ac:picMk id="3" creationId="{F25FFFDD-DB2B-4E6E-8D00-84B2F3224F9A}"/>
          </ac:picMkLst>
        </pc:picChg>
        <pc:picChg chg="add del mod">
          <ac:chgData name="Khanna, Ayush" userId="54036d6a-2259-4b0e-973f-6289e9879524" providerId="ADAL" clId="{DFA60AE0-8B5F-43F5-98C6-BB15627DC7F5}" dt="2022-12-06T08:01:05.552" v="1254"/>
          <ac:picMkLst>
            <pc:docMk/>
            <pc:sldMk cId="4182915038" sldId="260"/>
            <ac:picMk id="7" creationId="{65814255-663D-4579-8694-EA731E4C0CC2}"/>
          </ac:picMkLst>
        </pc:picChg>
        <pc:picChg chg="add mod">
          <ac:chgData name="Khanna, Ayush" userId="54036d6a-2259-4b0e-973f-6289e9879524" providerId="ADAL" clId="{DFA60AE0-8B5F-43F5-98C6-BB15627DC7F5}" dt="2022-12-06T08:08:46.283" v="1255"/>
          <ac:picMkLst>
            <pc:docMk/>
            <pc:sldMk cId="4182915038" sldId="260"/>
            <ac:picMk id="9" creationId="{099682E1-AED7-48DF-8D55-7E945B7208DA}"/>
          </ac:picMkLst>
        </pc:picChg>
      </pc:sldChg>
      <pc:sldChg chg="addSp delSp modSp mod">
        <pc:chgData name="Khanna, Ayush" userId="54036d6a-2259-4b0e-973f-6289e9879524" providerId="ADAL" clId="{DFA60AE0-8B5F-43F5-98C6-BB15627DC7F5}" dt="2022-12-06T08:08:46.283" v="1255"/>
        <pc:sldMkLst>
          <pc:docMk/>
          <pc:sldMk cId="4214128605" sldId="262"/>
        </pc:sldMkLst>
        <pc:spChg chg="add del">
          <ac:chgData name="Khanna, Ayush" userId="54036d6a-2259-4b0e-973f-6289e9879524" providerId="ADAL" clId="{DFA60AE0-8B5F-43F5-98C6-BB15627DC7F5}" dt="2022-12-06T07:20:30.154" v="335"/>
          <ac:spMkLst>
            <pc:docMk/>
            <pc:sldMk cId="4214128605" sldId="262"/>
            <ac:spMk id="3" creationId="{7C64D125-0176-4491-95A3-C749A738895F}"/>
          </ac:spMkLst>
        </pc:spChg>
        <pc:spChg chg="mod">
          <ac:chgData name="Khanna, Ayush" userId="54036d6a-2259-4b0e-973f-6289e9879524" providerId="ADAL" clId="{DFA60AE0-8B5F-43F5-98C6-BB15627DC7F5}" dt="2022-12-06T07:39:37.995" v="873" actId="1076"/>
          <ac:spMkLst>
            <pc:docMk/>
            <pc:sldMk cId="4214128605" sldId="262"/>
            <ac:spMk id="6" creationId="{807E17EC-D02B-4E32-AEF9-0F15FEEA6A24}"/>
          </ac:spMkLst>
        </pc:spChg>
        <pc:picChg chg="add del mod">
          <ac:chgData name="Khanna, Ayush" userId="54036d6a-2259-4b0e-973f-6289e9879524" providerId="ADAL" clId="{DFA60AE0-8B5F-43F5-98C6-BB15627DC7F5}" dt="2022-12-06T07:30:13.606" v="650" actId="21"/>
          <ac:picMkLst>
            <pc:docMk/>
            <pc:sldMk cId="4214128605" sldId="262"/>
            <ac:picMk id="8" creationId="{FA3D1D24-95DE-44D0-8986-54A9D0FE8B1C}"/>
          </ac:picMkLst>
        </pc:picChg>
        <pc:picChg chg="add mod">
          <ac:chgData name="Khanna, Ayush" userId="54036d6a-2259-4b0e-973f-6289e9879524" providerId="ADAL" clId="{DFA60AE0-8B5F-43F5-98C6-BB15627DC7F5}" dt="2022-12-06T08:08:46.283" v="1255"/>
          <ac:picMkLst>
            <pc:docMk/>
            <pc:sldMk cId="4214128605" sldId="262"/>
            <ac:picMk id="9" creationId="{C9BBBDE1-F404-468B-84E3-44AB09F3D3E1}"/>
          </ac:picMkLst>
        </pc:picChg>
        <pc:picChg chg="add mod">
          <ac:chgData name="Khanna, Ayush" userId="54036d6a-2259-4b0e-973f-6289e9879524" providerId="ADAL" clId="{DFA60AE0-8B5F-43F5-98C6-BB15627DC7F5}" dt="2022-12-06T07:39:43.762" v="875" actId="1076"/>
          <ac:picMkLst>
            <pc:docMk/>
            <pc:sldMk cId="4214128605" sldId="262"/>
            <ac:picMk id="1027" creationId="{E30ADAE2-475D-4471-9A27-6F16CFAB1D16}"/>
          </ac:picMkLst>
        </pc:picChg>
        <pc:picChg chg="add mod">
          <ac:chgData name="Khanna, Ayush" userId="54036d6a-2259-4b0e-973f-6289e9879524" providerId="ADAL" clId="{DFA60AE0-8B5F-43F5-98C6-BB15627DC7F5}" dt="2022-12-06T07:42:19.848" v="886" actId="1076"/>
          <ac:picMkLst>
            <pc:docMk/>
            <pc:sldMk cId="4214128605" sldId="262"/>
            <ac:picMk id="1028" creationId="{61D09B82-6EFA-4113-A467-855FD5D907B4}"/>
          </ac:picMkLst>
        </pc:picChg>
      </pc:sldChg>
      <pc:sldChg chg="addSp modSp">
        <pc:chgData name="Khanna, Ayush" userId="54036d6a-2259-4b0e-973f-6289e9879524" providerId="ADAL" clId="{DFA60AE0-8B5F-43F5-98C6-BB15627DC7F5}" dt="2022-12-06T08:08:46.283" v="1255"/>
        <pc:sldMkLst>
          <pc:docMk/>
          <pc:sldMk cId="481365241" sldId="264"/>
        </pc:sldMkLst>
        <pc:picChg chg="add mod">
          <ac:chgData name="Khanna, Ayush" userId="54036d6a-2259-4b0e-973f-6289e9879524" providerId="ADAL" clId="{DFA60AE0-8B5F-43F5-98C6-BB15627DC7F5}" dt="2022-12-06T08:08:46.283" v="1255"/>
          <ac:picMkLst>
            <pc:docMk/>
            <pc:sldMk cId="481365241" sldId="264"/>
            <ac:picMk id="3" creationId="{C012038D-2C6F-440E-AF44-3405A84E9C5F}"/>
          </ac:picMkLst>
        </pc:picChg>
      </pc:sldChg>
      <pc:sldChg chg="addSp modSp mod">
        <pc:chgData name="Khanna, Ayush" userId="54036d6a-2259-4b0e-973f-6289e9879524" providerId="ADAL" clId="{DFA60AE0-8B5F-43F5-98C6-BB15627DC7F5}" dt="2022-12-06T08:08:46.283" v="1255"/>
        <pc:sldMkLst>
          <pc:docMk/>
          <pc:sldMk cId="2697457595" sldId="265"/>
        </pc:sldMkLst>
        <pc:spChg chg="mod">
          <ac:chgData name="Khanna, Ayush" userId="54036d6a-2259-4b0e-973f-6289e9879524" providerId="ADAL" clId="{DFA60AE0-8B5F-43F5-98C6-BB15627DC7F5}" dt="2022-12-06T07:46:35.235" v="1239" actId="20577"/>
          <ac:spMkLst>
            <pc:docMk/>
            <pc:sldMk cId="2697457595" sldId="265"/>
            <ac:spMk id="2" creationId="{BEF67EB4-CEFC-4BCF-A491-E6335F72C69C}"/>
          </ac:spMkLst>
        </pc:spChg>
        <pc:spChg chg="mod">
          <ac:chgData name="Khanna, Ayush" userId="54036d6a-2259-4b0e-973f-6289e9879524" providerId="ADAL" clId="{DFA60AE0-8B5F-43F5-98C6-BB15627DC7F5}" dt="2022-12-06T07:49:19.355" v="1245" actId="20577"/>
          <ac:spMkLst>
            <pc:docMk/>
            <pc:sldMk cId="2697457595" sldId="265"/>
            <ac:spMk id="6" creationId="{807E17EC-D02B-4E32-AEF9-0F15FEEA6A24}"/>
          </ac:spMkLst>
        </pc:spChg>
        <pc:picChg chg="add mod">
          <ac:chgData name="Khanna, Ayush" userId="54036d6a-2259-4b0e-973f-6289e9879524" providerId="ADAL" clId="{DFA60AE0-8B5F-43F5-98C6-BB15627DC7F5}" dt="2022-12-06T08:08:46.283" v="1255"/>
          <ac:picMkLst>
            <pc:docMk/>
            <pc:sldMk cId="2697457595" sldId="265"/>
            <ac:picMk id="3" creationId="{37BB562F-DDD2-47AB-AF8D-A507C2D394E0}"/>
          </ac:picMkLst>
        </pc:picChg>
        <pc:picChg chg="add mod">
          <ac:chgData name="Khanna, Ayush" userId="54036d6a-2259-4b0e-973f-6289e9879524" providerId="ADAL" clId="{DFA60AE0-8B5F-43F5-98C6-BB15627DC7F5}" dt="2022-12-06T07:41:52.102" v="877" actId="1076"/>
          <ac:picMkLst>
            <pc:docMk/>
            <pc:sldMk cId="2697457595" sldId="265"/>
            <ac:picMk id="9" creationId="{378952E4-62C5-46A7-B690-8F1BCB6723D2}"/>
          </ac:picMkLst>
        </pc:picChg>
      </pc:sldChg>
      <pc:sldChg chg="addSp modSp">
        <pc:chgData name="Khanna, Ayush" userId="54036d6a-2259-4b0e-973f-6289e9879524" providerId="ADAL" clId="{DFA60AE0-8B5F-43F5-98C6-BB15627DC7F5}" dt="2022-12-06T08:08:46.283" v="1255"/>
        <pc:sldMkLst>
          <pc:docMk/>
          <pc:sldMk cId="1653294596" sldId="266"/>
        </pc:sldMkLst>
        <pc:picChg chg="add mod">
          <ac:chgData name="Khanna, Ayush" userId="54036d6a-2259-4b0e-973f-6289e9879524" providerId="ADAL" clId="{DFA60AE0-8B5F-43F5-98C6-BB15627DC7F5}" dt="2022-12-06T08:08:46.283" v="1255"/>
          <ac:picMkLst>
            <pc:docMk/>
            <pc:sldMk cId="1653294596" sldId="266"/>
            <ac:picMk id="3" creationId="{73C5A1C9-AC17-40DF-92C5-5063A1B21B80}"/>
          </ac:picMkLst>
        </pc:picChg>
      </pc:sldChg>
      <pc:sldChg chg="addSp modSp">
        <pc:chgData name="Khanna, Ayush" userId="54036d6a-2259-4b0e-973f-6289e9879524" providerId="ADAL" clId="{DFA60AE0-8B5F-43F5-98C6-BB15627DC7F5}" dt="2022-12-06T08:08:46.283" v="1255"/>
        <pc:sldMkLst>
          <pc:docMk/>
          <pc:sldMk cId="1052811688" sldId="267"/>
        </pc:sldMkLst>
        <pc:picChg chg="add mod">
          <ac:chgData name="Khanna, Ayush" userId="54036d6a-2259-4b0e-973f-6289e9879524" providerId="ADAL" clId="{DFA60AE0-8B5F-43F5-98C6-BB15627DC7F5}" dt="2022-12-06T08:08:46.283" v="1255"/>
          <ac:picMkLst>
            <pc:docMk/>
            <pc:sldMk cId="1052811688" sldId="267"/>
            <ac:picMk id="3" creationId="{E208783F-E62D-4935-9E28-F3A5A61DD3FB}"/>
          </ac:picMkLst>
        </pc:picChg>
      </pc:sldChg>
      <pc:sldChg chg="addSp modSp">
        <pc:chgData name="Khanna, Ayush" userId="54036d6a-2259-4b0e-973f-6289e9879524" providerId="ADAL" clId="{DFA60AE0-8B5F-43F5-98C6-BB15627DC7F5}" dt="2022-12-06T08:08:46.283" v="1255"/>
        <pc:sldMkLst>
          <pc:docMk/>
          <pc:sldMk cId="3247987790" sldId="268"/>
        </pc:sldMkLst>
        <pc:picChg chg="add mod">
          <ac:chgData name="Khanna, Ayush" userId="54036d6a-2259-4b0e-973f-6289e9879524" providerId="ADAL" clId="{DFA60AE0-8B5F-43F5-98C6-BB15627DC7F5}" dt="2022-12-06T08:08:46.283" v="1255"/>
          <ac:picMkLst>
            <pc:docMk/>
            <pc:sldMk cId="3247987790" sldId="268"/>
            <ac:picMk id="3" creationId="{A996404E-4E5D-4B2C-A034-9B9DC4768B3B}"/>
          </ac:picMkLst>
        </pc:picChg>
      </pc:sldChg>
      <pc:sldChg chg="addSp delSp modSp modTransition modAnim">
        <pc:chgData name="Khanna, Ayush" userId="54036d6a-2259-4b0e-973f-6289e9879524" providerId="ADAL" clId="{DFA60AE0-8B5F-43F5-98C6-BB15627DC7F5}" dt="2022-12-06T08:53:46.096" v="1259"/>
        <pc:sldMkLst>
          <pc:docMk/>
          <pc:sldMk cId="301240680" sldId="270"/>
        </pc:sldMkLst>
        <pc:picChg chg="add del mod">
          <ac:chgData name="Khanna, Ayush" userId="54036d6a-2259-4b0e-973f-6289e9879524" providerId="ADAL" clId="{DFA60AE0-8B5F-43F5-98C6-BB15627DC7F5}" dt="2022-12-06T08:10:06.974" v="1256"/>
          <ac:picMkLst>
            <pc:docMk/>
            <pc:sldMk cId="301240680" sldId="270"/>
            <ac:picMk id="3" creationId="{86F265DA-6BFE-4AEB-9798-E204B4C926C6}"/>
          </ac:picMkLst>
        </pc:picChg>
        <pc:picChg chg="add del mod">
          <ac:chgData name="Khanna, Ayush" userId="54036d6a-2259-4b0e-973f-6289e9879524" providerId="ADAL" clId="{DFA60AE0-8B5F-43F5-98C6-BB15627DC7F5}" dt="2022-12-06T08:42:32.979" v="1258"/>
          <ac:picMkLst>
            <pc:docMk/>
            <pc:sldMk cId="301240680" sldId="270"/>
            <ac:picMk id="8" creationId="{98CBCF59-A56E-462C-919B-64380A4EFF73}"/>
          </ac:picMkLst>
        </pc:picChg>
        <pc:picChg chg="add mod">
          <ac:chgData name="Khanna, Ayush" userId="54036d6a-2259-4b0e-973f-6289e9879524" providerId="ADAL" clId="{DFA60AE0-8B5F-43F5-98C6-BB15627DC7F5}" dt="2022-12-06T08:53:46.096" v="1259"/>
          <ac:picMkLst>
            <pc:docMk/>
            <pc:sldMk cId="301240680" sldId="270"/>
            <ac:picMk id="9" creationId="{85AD7E8F-A68C-461C-9381-D9D36326987E}"/>
          </ac:picMkLst>
        </pc:picChg>
      </pc:sldChg>
      <pc:sldChg chg="addSp modSp">
        <pc:chgData name="Khanna, Ayush" userId="54036d6a-2259-4b0e-973f-6289e9879524" providerId="ADAL" clId="{DFA60AE0-8B5F-43F5-98C6-BB15627DC7F5}" dt="2022-12-06T08:53:46.096" v="1259"/>
        <pc:sldMkLst>
          <pc:docMk/>
          <pc:sldMk cId="4209619077" sldId="271"/>
        </pc:sldMkLst>
        <pc:picChg chg="add mod">
          <ac:chgData name="Khanna, Ayush" userId="54036d6a-2259-4b0e-973f-6289e9879524" providerId="ADAL" clId="{DFA60AE0-8B5F-43F5-98C6-BB15627DC7F5}" dt="2022-12-06T08:53:46.096" v="1259"/>
          <ac:picMkLst>
            <pc:docMk/>
            <pc:sldMk cId="4209619077" sldId="271"/>
            <ac:picMk id="3" creationId="{033F505F-6DF6-48EA-9869-E8C5369013FF}"/>
          </ac:picMkLst>
        </pc:picChg>
      </pc:sldChg>
      <pc:sldChg chg="addSp modSp">
        <pc:chgData name="Khanna, Ayush" userId="54036d6a-2259-4b0e-973f-6289e9879524" providerId="ADAL" clId="{DFA60AE0-8B5F-43F5-98C6-BB15627DC7F5}" dt="2022-12-06T08:53:46.096" v="1259"/>
        <pc:sldMkLst>
          <pc:docMk/>
          <pc:sldMk cId="2045201946" sldId="272"/>
        </pc:sldMkLst>
        <pc:picChg chg="add mod">
          <ac:chgData name="Khanna, Ayush" userId="54036d6a-2259-4b0e-973f-6289e9879524" providerId="ADAL" clId="{DFA60AE0-8B5F-43F5-98C6-BB15627DC7F5}" dt="2022-12-06T08:53:46.096" v="1259"/>
          <ac:picMkLst>
            <pc:docMk/>
            <pc:sldMk cId="2045201946" sldId="272"/>
            <ac:picMk id="3" creationId="{BEB386EC-E082-4C6A-BCAE-4D2A87EF347F}"/>
          </ac:picMkLst>
        </pc:picChg>
      </pc:sldChg>
      <pc:sldChg chg="addSp modSp">
        <pc:chgData name="Khanna, Ayush" userId="54036d6a-2259-4b0e-973f-6289e9879524" providerId="ADAL" clId="{DFA60AE0-8B5F-43F5-98C6-BB15627DC7F5}" dt="2022-12-06T08:53:46.096" v="1259"/>
        <pc:sldMkLst>
          <pc:docMk/>
          <pc:sldMk cId="3882605267" sldId="273"/>
        </pc:sldMkLst>
        <pc:picChg chg="add mod">
          <ac:chgData name="Khanna, Ayush" userId="54036d6a-2259-4b0e-973f-6289e9879524" providerId="ADAL" clId="{DFA60AE0-8B5F-43F5-98C6-BB15627DC7F5}" dt="2022-12-06T08:53:46.096" v="1259"/>
          <ac:picMkLst>
            <pc:docMk/>
            <pc:sldMk cId="3882605267" sldId="273"/>
            <ac:picMk id="3" creationId="{269B44ED-0FC6-4609-837A-4C1042F16BD4}"/>
          </ac:picMkLst>
        </pc:picChg>
      </pc:sldChg>
      <pc:sldChg chg="addSp modSp">
        <pc:chgData name="Khanna, Ayush" userId="54036d6a-2259-4b0e-973f-6289e9879524" providerId="ADAL" clId="{DFA60AE0-8B5F-43F5-98C6-BB15627DC7F5}" dt="2022-12-06T08:53:46.096" v="1259"/>
        <pc:sldMkLst>
          <pc:docMk/>
          <pc:sldMk cId="1763565024" sldId="274"/>
        </pc:sldMkLst>
        <pc:picChg chg="add mod">
          <ac:chgData name="Khanna, Ayush" userId="54036d6a-2259-4b0e-973f-6289e9879524" providerId="ADAL" clId="{DFA60AE0-8B5F-43F5-98C6-BB15627DC7F5}" dt="2022-12-06T08:53:46.096" v="1259"/>
          <ac:picMkLst>
            <pc:docMk/>
            <pc:sldMk cId="1763565024" sldId="274"/>
            <ac:picMk id="3" creationId="{8EBA0CBC-1A1B-4F5B-A953-5B8E4F8CF950}"/>
          </ac:picMkLst>
        </pc:picChg>
      </pc:sldChg>
      <pc:sldChg chg="addSp modSp">
        <pc:chgData name="Khanna, Ayush" userId="54036d6a-2259-4b0e-973f-6289e9879524" providerId="ADAL" clId="{DFA60AE0-8B5F-43F5-98C6-BB15627DC7F5}" dt="2022-12-06T08:53:46.096" v="1259"/>
        <pc:sldMkLst>
          <pc:docMk/>
          <pc:sldMk cId="828373823" sldId="275"/>
        </pc:sldMkLst>
        <pc:picChg chg="add mod">
          <ac:chgData name="Khanna, Ayush" userId="54036d6a-2259-4b0e-973f-6289e9879524" providerId="ADAL" clId="{DFA60AE0-8B5F-43F5-98C6-BB15627DC7F5}" dt="2022-12-06T08:53:46.096" v="1259"/>
          <ac:picMkLst>
            <pc:docMk/>
            <pc:sldMk cId="828373823" sldId="275"/>
            <ac:picMk id="3" creationId="{14E0A215-AA06-46FA-8DFE-D4D88500E155}"/>
          </ac:picMkLst>
        </pc:picChg>
      </pc:sldChg>
      <pc:sldChg chg="addSp modSp">
        <pc:chgData name="Khanna, Ayush" userId="54036d6a-2259-4b0e-973f-6289e9879524" providerId="ADAL" clId="{DFA60AE0-8B5F-43F5-98C6-BB15627DC7F5}" dt="2022-12-06T08:53:46.096" v="1259"/>
        <pc:sldMkLst>
          <pc:docMk/>
          <pc:sldMk cId="1025364944" sldId="276"/>
        </pc:sldMkLst>
        <pc:picChg chg="add mod">
          <ac:chgData name="Khanna, Ayush" userId="54036d6a-2259-4b0e-973f-6289e9879524" providerId="ADAL" clId="{DFA60AE0-8B5F-43F5-98C6-BB15627DC7F5}" dt="2022-12-06T08:53:46.096" v="1259"/>
          <ac:picMkLst>
            <pc:docMk/>
            <pc:sldMk cId="1025364944" sldId="276"/>
            <ac:picMk id="3" creationId="{021A6794-DFAF-4255-ACA8-B22E0E216181}"/>
          </ac:picMkLst>
        </pc:picChg>
      </pc:sldChg>
      <pc:sldChg chg="addSp modSp">
        <pc:chgData name="Khanna, Ayush" userId="54036d6a-2259-4b0e-973f-6289e9879524" providerId="ADAL" clId="{DFA60AE0-8B5F-43F5-98C6-BB15627DC7F5}" dt="2022-12-06T08:53:46.096" v="1259"/>
        <pc:sldMkLst>
          <pc:docMk/>
          <pc:sldMk cId="1686111580" sldId="277"/>
        </pc:sldMkLst>
        <pc:picChg chg="add mod">
          <ac:chgData name="Khanna, Ayush" userId="54036d6a-2259-4b0e-973f-6289e9879524" providerId="ADAL" clId="{DFA60AE0-8B5F-43F5-98C6-BB15627DC7F5}" dt="2022-12-06T08:53:46.096" v="1259"/>
          <ac:picMkLst>
            <pc:docMk/>
            <pc:sldMk cId="1686111580" sldId="277"/>
            <ac:picMk id="3" creationId="{62E7004F-45BA-4CA5-84F7-E841F31CD63D}"/>
          </ac:picMkLst>
        </pc:picChg>
      </pc:sldChg>
      <pc:sldChg chg="addSp modSp">
        <pc:chgData name="Khanna, Ayush" userId="54036d6a-2259-4b0e-973f-6289e9879524" providerId="ADAL" clId="{DFA60AE0-8B5F-43F5-98C6-BB15627DC7F5}" dt="2022-12-06T08:53:46.096" v="1259"/>
        <pc:sldMkLst>
          <pc:docMk/>
          <pc:sldMk cId="2810741417" sldId="278"/>
        </pc:sldMkLst>
        <pc:picChg chg="add mod">
          <ac:chgData name="Khanna, Ayush" userId="54036d6a-2259-4b0e-973f-6289e9879524" providerId="ADAL" clId="{DFA60AE0-8B5F-43F5-98C6-BB15627DC7F5}" dt="2022-12-06T08:53:46.096" v="1259"/>
          <ac:picMkLst>
            <pc:docMk/>
            <pc:sldMk cId="2810741417" sldId="278"/>
            <ac:picMk id="3" creationId="{F3AD035F-7FD4-4C5E-9CCC-6FF0D40CA70E}"/>
          </ac:picMkLst>
        </pc:picChg>
      </pc:sldChg>
      <pc:sldChg chg="addSp modSp">
        <pc:chgData name="Khanna, Ayush" userId="54036d6a-2259-4b0e-973f-6289e9879524" providerId="ADAL" clId="{DFA60AE0-8B5F-43F5-98C6-BB15627DC7F5}" dt="2022-12-06T08:53:46.096" v="1259"/>
        <pc:sldMkLst>
          <pc:docMk/>
          <pc:sldMk cId="607178872" sldId="279"/>
        </pc:sldMkLst>
        <pc:picChg chg="add mod">
          <ac:chgData name="Khanna, Ayush" userId="54036d6a-2259-4b0e-973f-6289e9879524" providerId="ADAL" clId="{DFA60AE0-8B5F-43F5-98C6-BB15627DC7F5}" dt="2022-12-06T08:53:46.096" v="1259"/>
          <ac:picMkLst>
            <pc:docMk/>
            <pc:sldMk cId="607178872" sldId="279"/>
            <ac:picMk id="3" creationId="{33609125-98C3-4489-A0A6-6E3F6A2A1BB6}"/>
          </ac:picMkLst>
        </pc:picChg>
      </pc:sldChg>
      <pc:sldChg chg="addSp modSp">
        <pc:chgData name="Khanna, Ayush" userId="54036d6a-2259-4b0e-973f-6289e9879524" providerId="ADAL" clId="{DFA60AE0-8B5F-43F5-98C6-BB15627DC7F5}" dt="2022-12-06T08:53:46.096" v="1259"/>
        <pc:sldMkLst>
          <pc:docMk/>
          <pc:sldMk cId="3934622271" sldId="280"/>
        </pc:sldMkLst>
        <pc:picChg chg="add mod">
          <ac:chgData name="Khanna, Ayush" userId="54036d6a-2259-4b0e-973f-6289e9879524" providerId="ADAL" clId="{DFA60AE0-8B5F-43F5-98C6-BB15627DC7F5}" dt="2022-12-06T08:53:46.096" v="1259"/>
          <ac:picMkLst>
            <pc:docMk/>
            <pc:sldMk cId="3934622271" sldId="280"/>
            <ac:picMk id="3" creationId="{7C9F59D0-8787-44D7-B9AB-84A64CC128A3}"/>
          </ac:picMkLst>
        </pc:picChg>
      </pc:sldChg>
      <pc:sldChg chg="addSp modSp">
        <pc:chgData name="Khanna, Ayush" userId="54036d6a-2259-4b0e-973f-6289e9879524" providerId="ADAL" clId="{DFA60AE0-8B5F-43F5-98C6-BB15627DC7F5}" dt="2022-12-06T08:08:46.283" v="1255"/>
        <pc:sldMkLst>
          <pc:docMk/>
          <pc:sldMk cId="2639925634" sldId="281"/>
        </pc:sldMkLst>
        <pc:picChg chg="add mod">
          <ac:chgData name="Khanna, Ayush" userId="54036d6a-2259-4b0e-973f-6289e9879524" providerId="ADAL" clId="{DFA60AE0-8B5F-43F5-98C6-BB15627DC7F5}" dt="2022-12-06T08:08:46.283" v="1255"/>
          <ac:picMkLst>
            <pc:docMk/>
            <pc:sldMk cId="2639925634" sldId="281"/>
            <ac:picMk id="3" creationId="{2CCCD097-C2F5-4E4C-80A7-CF9215625042}"/>
          </ac:picMkLst>
        </pc:picChg>
      </pc:sldChg>
      <pc:sldChg chg="addSp modSp">
        <pc:chgData name="Khanna, Ayush" userId="54036d6a-2259-4b0e-973f-6289e9879524" providerId="ADAL" clId="{DFA60AE0-8B5F-43F5-98C6-BB15627DC7F5}" dt="2022-12-06T07:59:07.458" v="1252"/>
        <pc:sldMkLst>
          <pc:docMk/>
          <pc:sldMk cId="3244790417" sldId="282"/>
        </pc:sldMkLst>
        <pc:picChg chg="add mod">
          <ac:chgData name="Khanna, Ayush" userId="54036d6a-2259-4b0e-973f-6289e9879524" providerId="ADAL" clId="{DFA60AE0-8B5F-43F5-98C6-BB15627DC7F5}" dt="2022-12-06T07:59:07.458" v="1252"/>
          <ac:picMkLst>
            <pc:docMk/>
            <pc:sldMk cId="3244790417" sldId="282"/>
            <ac:picMk id="3" creationId="{A8A4DC8B-2C33-40EB-A402-C462603DF952}"/>
          </ac:picMkLst>
        </pc:picChg>
      </pc:sldChg>
      <pc:sldChg chg="addSp delSp modSp add mod">
        <pc:chgData name="Khanna, Ayush" userId="54036d6a-2259-4b0e-973f-6289e9879524" providerId="ADAL" clId="{DFA60AE0-8B5F-43F5-98C6-BB15627DC7F5}" dt="2022-12-06T08:08:46.283" v="1255"/>
        <pc:sldMkLst>
          <pc:docMk/>
          <pc:sldMk cId="3496694676" sldId="283"/>
        </pc:sldMkLst>
        <pc:spChg chg="mod">
          <ac:chgData name="Khanna, Ayush" userId="54036d6a-2259-4b0e-973f-6289e9879524" providerId="ADAL" clId="{DFA60AE0-8B5F-43F5-98C6-BB15627DC7F5}" dt="2022-12-06T07:22:01.822" v="382" actId="20577"/>
          <ac:spMkLst>
            <pc:docMk/>
            <pc:sldMk cId="3496694676" sldId="283"/>
            <ac:spMk id="2" creationId="{BEF67EB4-CEFC-4BCF-A491-E6335F72C69C}"/>
          </ac:spMkLst>
        </pc:spChg>
        <pc:spChg chg="add del">
          <ac:chgData name="Khanna, Ayush" userId="54036d6a-2259-4b0e-973f-6289e9879524" providerId="ADAL" clId="{DFA60AE0-8B5F-43F5-98C6-BB15627DC7F5}" dt="2022-12-06T07:31:53.950" v="718"/>
          <ac:spMkLst>
            <pc:docMk/>
            <pc:sldMk cId="3496694676" sldId="283"/>
            <ac:spMk id="3" creationId="{BD1EF065-EB0E-40D3-908D-8097BF1AED73}"/>
          </ac:spMkLst>
        </pc:spChg>
        <pc:spChg chg="mod">
          <ac:chgData name="Khanna, Ayush" userId="54036d6a-2259-4b0e-973f-6289e9879524" providerId="ADAL" clId="{DFA60AE0-8B5F-43F5-98C6-BB15627DC7F5}" dt="2022-12-06T07:44:50.116" v="1074" actId="20577"/>
          <ac:spMkLst>
            <pc:docMk/>
            <pc:sldMk cId="3496694676" sldId="283"/>
            <ac:spMk id="6" creationId="{807E17EC-D02B-4E32-AEF9-0F15FEEA6A24}"/>
          </ac:spMkLst>
        </pc:spChg>
        <pc:picChg chg="add mod">
          <ac:chgData name="Khanna, Ayush" userId="54036d6a-2259-4b0e-973f-6289e9879524" providerId="ADAL" clId="{DFA60AE0-8B5F-43F5-98C6-BB15627DC7F5}" dt="2022-12-06T07:37:23.084" v="772" actId="1076"/>
          <ac:picMkLst>
            <pc:docMk/>
            <pc:sldMk cId="3496694676" sldId="283"/>
            <ac:picMk id="8" creationId="{664192BC-9E0B-4DC0-AEF8-D51361C0BD10}"/>
          </ac:picMkLst>
        </pc:picChg>
        <pc:picChg chg="add mod">
          <ac:chgData name="Khanna, Ayush" userId="54036d6a-2259-4b0e-973f-6289e9879524" providerId="ADAL" clId="{DFA60AE0-8B5F-43F5-98C6-BB15627DC7F5}" dt="2022-12-06T07:32:54.798" v="735" actId="1076"/>
          <ac:picMkLst>
            <pc:docMk/>
            <pc:sldMk cId="3496694676" sldId="283"/>
            <ac:picMk id="9" creationId="{32BA7FBF-AEC7-4579-98BB-5FC47E76BFD4}"/>
          </ac:picMkLst>
        </pc:picChg>
        <pc:picChg chg="add del mod">
          <ac:chgData name="Khanna, Ayush" userId="54036d6a-2259-4b0e-973f-6289e9879524" providerId="ADAL" clId="{DFA60AE0-8B5F-43F5-98C6-BB15627DC7F5}" dt="2022-12-06T07:38:03.030" v="865" actId="21"/>
          <ac:picMkLst>
            <pc:docMk/>
            <pc:sldMk cId="3496694676" sldId="283"/>
            <ac:picMk id="12" creationId="{CA18C7EC-CBA3-4EE9-B9E8-635791AD57D8}"/>
          </ac:picMkLst>
        </pc:picChg>
        <pc:picChg chg="add mod">
          <ac:chgData name="Khanna, Ayush" userId="54036d6a-2259-4b0e-973f-6289e9879524" providerId="ADAL" clId="{DFA60AE0-8B5F-43F5-98C6-BB15627DC7F5}" dt="2022-12-06T08:08:46.283" v="1255"/>
          <ac:picMkLst>
            <pc:docMk/>
            <pc:sldMk cId="3496694676" sldId="283"/>
            <ac:picMk id="14" creationId="{FFE62756-9778-453E-ADE4-66978D7765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8EEAE-F492-4CFA-A247-AB9CE2AB3A22}"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52967-5442-4F03-99D3-D656909E8BA0}" type="slidenum">
              <a:rPr lang="en-US" smtClean="0"/>
              <a:t>‹#›</a:t>
            </a:fld>
            <a:endParaRPr lang="en-US"/>
          </a:p>
        </p:txBody>
      </p:sp>
    </p:spTree>
    <p:extLst>
      <p:ext uri="{BB962C8B-B14F-4D97-AF65-F5344CB8AC3E}">
        <p14:creationId xmlns:p14="http://schemas.microsoft.com/office/powerpoint/2010/main" val="330490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FFB2-FA47-453B-88BA-9D2CD63F43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A98C1-9EA2-4B1D-8EA3-880668C1A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C89959-A35F-4673-A6F0-763C82A76CD9}"/>
              </a:ext>
            </a:extLst>
          </p:cNvPr>
          <p:cNvSpPr>
            <a:spLocks noGrp="1"/>
          </p:cNvSpPr>
          <p:nvPr>
            <p:ph type="dt" sz="half" idx="10"/>
          </p:nvPr>
        </p:nvSpPr>
        <p:spPr/>
        <p:txBody>
          <a:bodyPr/>
          <a:lstStyle/>
          <a:p>
            <a:fld id="{DECFF116-E705-441E-8340-D6C94A21013C}" type="datetime1">
              <a:rPr lang="en-US" smtClean="0"/>
              <a:t>12/7/2022</a:t>
            </a:fld>
            <a:endParaRPr lang="en-US"/>
          </a:p>
        </p:txBody>
      </p:sp>
      <p:sp>
        <p:nvSpPr>
          <p:cNvPr id="5" name="Footer Placeholder 4">
            <a:extLst>
              <a:ext uri="{FF2B5EF4-FFF2-40B4-BE49-F238E27FC236}">
                <a16:creationId xmlns:a16="http://schemas.microsoft.com/office/drawing/2014/main" id="{F9EC1704-8716-41B7-A092-CC77274A4C8B}"/>
              </a:ext>
            </a:extLst>
          </p:cNvPr>
          <p:cNvSpPr>
            <a:spLocks noGrp="1"/>
          </p:cNvSpPr>
          <p:nvPr>
            <p:ph type="ftr" sz="quarter" idx="11"/>
          </p:nvPr>
        </p:nvSpPr>
        <p:spPr/>
        <p:txBody>
          <a:bodyPr/>
          <a:lstStyle/>
          <a:p>
            <a:r>
              <a:rPr lang="en-US"/>
              <a:t>Brand’s Sentiment Analysis</a:t>
            </a:r>
          </a:p>
        </p:txBody>
      </p:sp>
      <p:sp>
        <p:nvSpPr>
          <p:cNvPr id="6" name="Slide Number Placeholder 5">
            <a:extLst>
              <a:ext uri="{FF2B5EF4-FFF2-40B4-BE49-F238E27FC236}">
                <a16:creationId xmlns:a16="http://schemas.microsoft.com/office/drawing/2014/main" id="{92BF9978-5235-4D99-B3BF-34F8105CDCBE}"/>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86523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5039-D6DE-4FFD-8678-7267AAB90E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B9279D-6C80-4AAE-8B95-8E8C6A05E8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65C8-C8B1-49E1-A23C-1685E2EB606B}"/>
              </a:ext>
            </a:extLst>
          </p:cNvPr>
          <p:cNvSpPr>
            <a:spLocks noGrp="1"/>
          </p:cNvSpPr>
          <p:nvPr>
            <p:ph type="dt" sz="half" idx="10"/>
          </p:nvPr>
        </p:nvSpPr>
        <p:spPr/>
        <p:txBody>
          <a:bodyPr/>
          <a:lstStyle/>
          <a:p>
            <a:fld id="{C427E391-2A2C-45C7-A3EE-0A6D90F543EF}" type="datetime1">
              <a:rPr lang="en-US" smtClean="0"/>
              <a:t>12/7/2022</a:t>
            </a:fld>
            <a:endParaRPr lang="en-US"/>
          </a:p>
        </p:txBody>
      </p:sp>
      <p:sp>
        <p:nvSpPr>
          <p:cNvPr id="5" name="Footer Placeholder 4">
            <a:extLst>
              <a:ext uri="{FF2B5EF4-FFF2-40B4-BE49-F238E27FC236}">
                <a16:creationId xmlns:a16="http://schemas.microsoft.com/office/drawing/2014/main" id="{8C062069-C3C1-4FD5-87A8-7EA30AAD7770}"/>
              </a:ext>
            </a:extLst>
          </p:cNvPr>
          <p:cNvSpPr>
            <a:spLocks noGrp="1"/>
          </p:cNvSpPr>
          <p:nvPr>
            <p:ph type="ftr" sz="quarter" idx="11"/>
          </p:nvPr>
        </p:nvSpPr>
        <p:spPr/>
        <p:txBody>
          <a:bodyPr/>
          <a:lstStyle/>
          <a:p>
            <a:r>
              <a:rPr lang="en-US"/>
              <a:t>Brand’s Sentiment Analysis</a:t>
            </a:r>
          </a:p>
        </p:txBody>
      </p:sp>
      <p:sp>
        <p:nvSpPr>
          <p:cNvPr id="6" name="Slide Number Placeholder 5">
            <a:extLst>
              <a:ext uri="{FF2B5EF4-FFF2-40B4-BE49-F238E27FC236}">
                <a16:creationId xmlns:a16="http://schemas.microsoft.com/office/drawing/2014/main" id="{405BC9A0-A11D-41AD-81BD-3434A3C85C5E}"/>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238462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C3DCC2-5C04-4E24-8163-F339456C56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938F91-3B77-4C77-A01B-A7A6135791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99E45-407C-4FE1-94C5-83AF84756645}"/>
              </a:ext>
            </a:extLst>
          </p:cNvPr>
          <p:cNvSpPr>
            <a:spLocks noGrp="1"/>
          </p:cNvSpPr>
          <p:nvPr>
            <p:ph type="dt" sz="half" idx="10"/>
          </p:nvPr>
        </p:nvSpPr>
        <p:spPr/>
        <p:txBody>
          <a:bodyPr/>
          <a:lstStyle/>
          <a:p>
            <a:fld id="{13B29943-DE84-4C2A-B23A-7A8AEC5E1C1A}" type="datetime1">
              <a:rPr lang="en-US" smtClean="0"/>
              <a:t>12/7/2022</a:t>
            </a:fld>
            <a:endParaRPr lang="en-US"/>
          </a:p>
        </p:txBody>
      </p:sp>
      <p:sp>
        <p:nvSpPr>
          <p:cNvPr id="5" name="Footer Placeholder 4">
            <a:extLst>
              <a:ext uri="{FF2B5EF4-FFF2-40B4-BE49-F238E27FC236}">
                <a16:creationId xmlns:a16="http://schemas.microsoft.com/office/drawing/2014/main" id="{2BD3ED08-B572-4AD0-963A-1815C1CB168B}"/>
              </a:ext>
            </a:extLst>
          </p:cNvPr>
          <p:cNvSpPr>
            <a:spLocks noGrp="1"/>
          </p:cNvSpPr>
          <p:nvPr>
            <p:ph type="ftr" sz="quarter" idx="11"/>
          </p:nvPr>
        </p:nvSpPr>
        <p:spPr/>
        <p:txBody>
          <a:bodyPr/>
          <a:lstStyle/>
          <a:p>
            <a:r>
              <a:rPr lang="en-US"/>
              <a:t>Brand’s Sentiment Analysis</a:t>
            </a:r>
          </a:p>
        </p:txBody>
      </p:sp>
      <p:sp>
        <p:nvSpPr>
          <p:cNvPr id="6" name="Slide Number Placeholder 5">
            <a:extLst>
              <a:ext uri="{FF2B5EF4-FFF2-40B4-BE49-F238E27FC236}">
                <a16:creationId xmlns:a16="http://schemas.microsoft.com/office/drawing/2014/main" id="{5CC20ABF-6045-4A74-9DFC-20D4AE511331}"/>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156101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E0C9-03A3-4F2F-95A8-A061D62188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7CA8A-E148-4E41-8506-D48B9DBA48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66703-45B9-4DE6-9583-93037D28D77F}"/>
              </a:ext>
            </a:extLst>
          </p:cNvPr>
          <p:cNvSpPr>
            <a:spLocks noGrp="1"/>
          </p:cNvSpPr>
          <p:nvPr>
            <p:ph type="dt" sz="half" idx="10"/>
          </p:nvPr>
        </p:nvSpPr>
        <p:spPr/>
        <p:txBody>
          <a:bodyPr/>
          <a:lstStyle/>
          <a:p>
            <a:fld id="{D080F079-70DA-4BA2-9D8E-DB63E63E410E}" type="datetime1">
              <a:rPr lang="en-US" smtClean="0"/>
              <a:t>12/7/2022</a:t>
            </a:fld>
            <a:endParaRPr lang="en-US"/>
          </a:p>
        </p:txBody>
      </p:sp>
      <p:sp>
        <p:nvSpPr>
          <p:cNvPr id="5" name="Footer Placeholder 4">
            <a:extLst>
              <a:ext uri="{FF2B5EF4-FFF2-40B4-BE49-F238E27FC236}">
                <a16:creationId xmlns:a16="http://schemas.microsoft.com/office/drawing/2014/main" id="{06D35B48-E1C1-4823-B642-71773123A6B4}"/>
              </a:ext>
            </a:extLst>
          </p:cNvPr>
          <p:cNvSpPr>
            <a:spLocks noGrp="1"/>
          </p:cNvSpPr>
          <p:nvPr>
            <p:ph type="ftr" sz="quarter" idx="11"/>
          </p:nvPr>
        </p:nvSpPr>
        <p:spPr/>
        <p:txBody>
          <a:bodyPr/>
          <a:lstStyle/>
          <a:p>
            <a:r>
              <a:rPr lang="en-US"/>
              <a:t>Brand’s Sentiment Analysis</a:t>
            </a:r>
          </a:p>
        </p:txBody>
      </p:sp>
      <p:sp>
        <p:nvSpPr>
          <p:cNvPr id="6" name="Slide Number Placeholder 5">
            <a:extLst>
              <a:ext uri="{FF2B5EF4-FFF2-40B4-BE49-F238E27FC236}">
                <a16:creationId xmlns:a16="http://schemas.microsoft.com/office/drawing/2014/main" id="{979196F2-BEF8-42A0-BE22-79228E8FB46D}"/>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71828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01CF-0C82-4CD9-AAF5-CFC20C68E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12859-C90B-4FE6-804A-8DE53F1F8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7B873-A5FB-4AF8-881E-0CD091B4BD3E}"/>
              </a:ext>
            </a:extLst>
          </p:cNvPr>
          <p:cNvSpPr>
            <a:spLocks noGrp="1"/>
          </p:cNvSpPr>
          <p:nvPr>
            <p:ph type="dt" sz="half" idx="10"/>
          </p:nvPr>
        </p:nvSpPr>
        <p:spPr/>
        <p:txBody>
          <a:bodyPr/>
          <a:lstStyle/>
          <a:p>
            <a:fld id="{7202FBEF-9E29-45C1-A2DA-755142D06595}" type="datetime1">
              <a:rPr lang="en-US" smtClean="0"/>
              <a:t>12/7/2022</a:t>
            </a:fld>
            <a:endParaRPr lang="en-US"/>
          </a:p>
        </p:txBody>
      </p:sp>
      <p:sp>
        <p:nvSpPr>
          <p:cNvPr id="5" name="Footer Placeholder 4">
            <a:extLst>
              <a:ext uri="{FF2B5EF4-FFF2-40B4-BE49-F238E27FC236}">
                <a16:creationId xmlns:a16="http://schemas.microsoft.com/office/drawing/2014/main" id="{345E57D4-F495-4961-88A6-BCCF4A3BF422}"/>
              </a:ext>
            </a:extLst>
          </p:cNvPr>
          <p:cNvSpPr>
            <a:spLocks noGrp="1"/>
          </p:cNvSpPr>
          <p:nvPr>
            <p:ph type="ftr" sz="quarter" idx="11"/>
          </p:nvPr>
        </p:nvSpPr>
        <p:spPr/>
        <p:txBody>
          <a:bodyPr/>
          <a:lstStyle/>
          <a:p>
            <a:r>
              <a:rPr lang="en-US"/>
              <a:t>Brand’s Sentiment Analysis</a:t>
            </a:r>
          </a:p>
        </p:txBody>
      </p:sp>
      <p:sp>
        <p:nvSpPr>
          <p:cNvPr id="6" name="Slide Number Placeholder 5">
            <a:extLst>
              <a:ext uri="{FF2B5EF4-FFF2-40B4-BE49-F238E27FC236}">
                <a16:creationId xmlns:a16="http://schemas.microsoft.com/office/drawing/2014/main" id="{9FE6C256-B5CA-4784-8CD9-6C91EDF6BBA2}"/>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138833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8090-277D-436F-B78B-0341F68EF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57127-735F-4CFF-A0D5-56D0EB7739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00C281-B5F9-4A75-8175-9EC1971C61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1058B-F276-452C-B903-EA365A190FDA}"/>
              </a:ext>
            </a:extLst>
          </p:cNvPr>
          <p:cNvSpPr>
            <a:spLocks noGrp="1"/>
          </p:cNvSpPr>
          <p:nvPr>
            <p:ph type="dt" sz="half" idx="10"/>
          </p:nvPr>
        </p:nvSpPr>
        <p:spPr/>
        <p:txBody>
          <a:bodyPr/>
          <a:lstStyle/>
          <a:p>
            <a:fld id="{1629E3C7-1002-4CF5-A676-6F566F793EE3}" type="datetime1">
              <a:rPr lang="en-US" smtClean="0"/>
              <a:t>12/7/2022</a:t>
            </a:fld>
            <a:endParaRPr lang="en-US"/>
          </a:p>
        </p:txBody>
      </p:sp>
      <p:sp>
        <p:nvSpPr>
          <p:cNvPr id="6" name="Footer Placeholder 5">
            <a:extLst>
              <a:ext uri="{FF2B5EF4-FFF2-40B4-BE49-F238E27FC236}">
                <a16:creationId xmlns:a16="http://schemas.microsoft.com/office/drawing/2014/main" id="{465BD6BA-BC44-478D-8CE0-3E1CC17517C0}"/>
              </a:ext>
            </a:extLst>
          </p:cNvPr>
          <p:cNvSpPr>
            <a:spLocks noGrp="1"/>
          </p:cNvSpPr>
          <p:nvPr>
            <p:ph type="ftr" sz="quarter" idx="11"/>
          </p:nvPr>
        </p:nvSpPr>
        <p:spPr/>
        <p:txBody>
          <a:bodyPr/>
          <a:lstStyle/>
          <a:p>
            <a:r>
              <a:rPr lang="en-US"/>
              <a:t>Brand’s Sentiment Analysis</a:t>
            </a:r>
          </a:p>
        </p:txBody>
      </p:sp>
      <p:sp>
        <p:nvSpPr>
          <p:cNvPr id="7" name="Slide Number Placeholder 6">
            <a:extLst>
              <a:ext uri="{FF2B5EF4-FFF2-40B4-BE49-F238E27FC236}">
                <a16:creationId xmlns:a16="http://schemas.microsoft.com/office/drawing/2014/main" id="{951FCD3D-4CD7-4A5D-981A-E9743C5798B0}"/>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263497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EF81-5064-4655-8C57-B2AC8DA88B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26C92A-D0EB-4E20-9BA2-DD19926DD6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93912-2002-4820-8D8D-5510CC380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E5C7E4-D861-42FC-9B2D-A5CFF437EB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6399C2-AB95-4A67-AC2F-2E07760FCC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52B816-35FD-4C16-BC44-A134EA38C573}"/>
              </a:ext>
            </a:extLst>
          </p:cNvPr>
          <p:cNvSpPr>
            <a:spLocks noGrp="1"/>
          </p:cNvSpPr>
          <p:nvPr>
            <p:ph type="dt" sz="half" idx="10"/>
          </p:nvPr>
        </p:nvSpPr>
        <p:spPr/>
        <p:txBody>
          <a:bodyPr/>
          <a:lstStyle/>
          <a:p>
            <a:fld id="{70FA16E8-0B1D-49CA-BDB8-CDA0E36E354B}" type="datetime1">
              <a:rPr lang="en-US" smtClean="0"/>
              <a:t>12/7/2022</a:t>
            </a:fld>
            <a:endParaRPr lang="en-US"/>
          </a:p>
        </p:txBody>
      </p:sp>
      <p:sp>
        <p:nvSpPr>
          <p:cNvPr id="8" name="Footer Placeholder 7">
            <a:extLst>
              <a:ext uri="{FF2B5EF4-FFF2-40B4-BE49-F238E27FC236}">
                <a16:creationId xmlns:a16="http://schemas.microsoft.com/office/drawing/2014/main" id="{A0CADCAC-950D-4677-A53B-37BAF5ABE1E8}"/>
              </a:ext>
            </a:extLst>
          </p:cNvPr>
          <p:cNvSpPr>
            <a:spLocks noGrp="1"/>
          </p:cNvSpPr>
          <p:nvPr>
            <p:ph type="ftr" sz="quarter" idx="11"/>
          </p:nvPr>
        </p:nvSpPr>
        <p:spPr/>
        <p:txBody>
          <a:bodyPr/>
          <a:lstStyle/>
          <a:p>
            <a:r>
              <a:rPr lang="en-US"/>
              <a:t>Brand’s Sentiment Analysis</a:t>
            </a:r>
          </a:p>
        </p:txBody>
      </p:sp>
      <p:sp>
        <p:nvSpPr>
          <p:cNvPr id="9" name="Slide Number Placeholder 8">
            <a:extLst>
              <a:ext uri="{FF2B5EF4-FFF2-40B4-BE49-F238E27FC236}">
                <a16:creationId xmlns:a16="http://schemas.microsoft.com/office/drawing/2014/main" id="{D22CE77F-74AC-42A5-B4B3-FE043F05B0F6}"/>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26635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735D-746F-403E-A990-BBA2804DFB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0C0AA1-CA64-452B-B14C-E53301521934}"/>
              </a:ext>
            </a:extLst>
          </p:cNvPr>
          <p:cNvSpPr>
            <a:spLocks noGrp="1"/>
          </p:cNvSpPr>
          <p:nvPr>
            <p:ph type="dt" sz="half" idx="10"/>
          </p:nvPr>
        </p:nvSpPr>
        <p:spPr/>
        <p:txBody>
          <a:bodyPr/>
          <a:lstStyle/>
          <a:p>
            <a:fld id="{0E9CB87C-2C3B-48DC-806C-2A7E2E3B5ED9}" type="datetime1">
              <a:rPr lang="en-US" smtClean="0"/>
              <a:t>12/7/2022</a:t>
            </a:fld>
            <a:endParaRPr lang="en-US"/>
          </a:p>
        </p:txBody>
      </p:sp>
      <p:sp>
        <p:nvSpPr>
          <p:cNvPr id="4" name="Footer Placeholder 3">
            <a:extLst>
              <a:ext uri="{FF2B5EF4-FFF2-40B4-BE49-F238E27FC236}">
                <a16:creationId xmlns:a16="http://schemas.microsoft.com/office/drawing/2014/main" id="{E18183A1-367A-4321-996A-91D9757A7CC0}"/>
              </a:ext>
            </a:extLst>
          </p:cNvPr>
          <p:cNvSpPr>
            <a:spLocks noGrp="1"/>
          </p:cNvSpPr>
          <p:nvPr>
            <p:ph type="ftr" sz="quarter" idx="11"/>
          </p:nvPr>
        </p:nvSpPr>
        <p:spPr/>
        <p:txBody>
          <a:bodyPr/>
          <a:lstStyle/>
          <a:p>
            <a:r>
              <a:rPr lang="en-US"/>
              <a:t>Brand’s Sentiment Analysis</a:t>
            </a:r>
          </a:p>
        </p:txBody>
      </p:sp>
      <p:sp>
        <p:nvSpPr>
          <p:cNvPr id="5" name="Slide Number Placeholder 4">
            <a:extLst>
              <a:ext uri="{FF2B5EF4-FFF2-40B4-BE49-F238E27FC236}">
                <a16:creationId xmlns:a16="http://schemas.microsoft.com/office/drawing/2014/main" id="{022E8730-99C2-479F-8ABE-C97E2534DE03}"/>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352552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067B58-4004-4082-AF9D-B00246679E69}"/>
              </a:ext>
            </a:extLst>
          </p:cNvPr>
          <p:cNvSpPr>
            <a:spLocks noGrp="1"/>
          </p:cNvSpPr>
          <p:nvPr>
            <p:ph type="dt" sz="half" idx="10"/>
          </p:nvPr>
        </p:nvSpPr>
        <p:spPr/>
        <p:txBody>
          <a:bodyPr/>
          <a:lstStyle/>
          <a:p>
            <a:fld id="{D5FA9A69-C91B-4813-9F91-ABC74EE76401}" type="datetime1">
              <a:rPr lang="en-US" smtClean="0"/>
              <a:t>12/7/2022</a:t>
            </a:fld>
            <a:endParaRPr lang="en-US"/>
          </a:p>
        </p:txBody>
      </p:sp>
      <p:sp>
        <p:nvSpPr>
          <p:cNvPr id="3" name="Footer Placeholder 2">
            <a:extLst>
              <a:ext uri="{FF2B5EF4-FFF2-40B4-BE49-F238E27FC236}">
                <a16:creationId xmlns:a16="http://schemas.microsoft.com/office/drawing/2014/main" id="{6690AB55-4D09-4469-8B97-CA95791FE8F6}"/>
              </a:ext>
            </a:extLst>
          </p:cNvPr>
          <p:cNvSpPr>
            <a:spLocks noGrp="1"/>
          </p:cNvSpPr>
          <p:nvPr>
            <p:ph type="ftr" sz="quarter" idx="11"/>
          </p:nvPr>
        </p:nvSpPr>
        <p:spPr/>
        <p:txBody>
          <a:bodyPr/>
          <a:lstStyle/>
          <a:p>
            <a:r>
              <a:rPr lang="en-US"/>
              <a:t>Brand’s Sentiment Analysis</a:t>
            </a:r>
          </a:p>
        </p:txBody>
      </p:sp>
      <p:sp>
        <p:nvSpPr>
          <p:cNvPr id="4" name="Slide Number Placeholder 3">
            <a:extLst>
              <a:ext uri="{FF2B5EF4-FFF2-40B4-BE49-F238E27FC236}">
                <a16:creationId xmlns:a16="http://schemas.microsoft.com/office/drawing/2014/main" id="{994486B6-183F-4A46-A24A-52C6ECCED7CD}"/>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2215724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EA84-70E1-4A9F-A195-1CA935D383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089760-6034-424D-AF88-DE0C32113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EB52C6-020D-4934-AA96-C8C238827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5AAA78-495A-4B1A-86E6-75A1E1B4C5BB}"/>
              </a:ext>
            </a:extLst>
          </p:cNvPr>
          <p:cNvSpPr>
            <a:spLocks noGrp="1"/>
          </p:cNvSpPr>
          <p:nvPr>
            <p:ph type="dt" sz="half" idx="10"/>
          </p:nvPr>
        </p:nvSpPr>
        <p:spPr/>
        <p:txBody>
          <a:bodyPr/>
          <a:lstStyle/>
          <a:p>
            <a:fld id="{7B6FE125-169F-4C54-8678-E31C808190BE}" type="datetime1">
              <a:rPr lang="en-US" smtClean="0"/>
              <a:t>12/7/2022</a:t>
            </a:fld>
            <a:endParaRPr lang="en-US"/>
          </a:p>
        </p:txBody>
      </p:sp>
      <p:sp>
        <p:nvSpPr>
          <p:cNvPr id="6" name="Footer Placeholder 5">
            <a:extLst>
              <a:ext uri="{FF2B5EF4-FFF2-40B4-BE49-F238E27FC236}">
                <a16:creationId xmlns:a16="http://schemas.microsoft.com/office/drawing/2014/main" id="{8760B36C-C190-49B5-8A66-9EC1F46315D1}"/>
              </a:ext>
            </a:extLst>
          </p:cNvPr>
          <p:cNvSpPr>
            <a:spLocks noGrp="1"/>
          </p:cNvSpPr>
          <p:nvPr>
            <p:ph type="ftr" sz="quarter" idx="11"/>
          </p:nvPr>
        </p:nvSpPr>
        <p:spPr/>
        <p:txBody>
          <a:bodyPr/>
          <a:lstStyle/>
          <a:p>
            <a:r>
              <a:rPr lang="en-US"/>
              <a:t>Brand’s Sentiment Analysis</a:t>
            </a:r>
          </a:p>
        </p:txBody>
      </p:sp>
      <p:sp>
        <p:nvSpPr>
          <p:cNvPr id="7" name="Slide Number Placeholder 6">
            <a:extLst>
              <a:ext uri="{FF2B5EF4-FFF2-40B4-BE49-F238E27FC236}">
                <a16:creationId xmlns:a16="http://schemas.microsoft.com/office/drawing/2014/main" id="{9350CAD7-799A-4391-AA1D-968107E2098B}"/>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178739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AD3-1AF6-47A8-BE13-54A60CCCD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ACF5C0-5421-4484-B671-5329B74279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0EFA3-C3D9-4559-B493-C3D4FB8A4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9607B-AD26-46A8-9D1F-38CBBD20DE0A}"/>
              </a:ext>
            </a:extLst>
          </p:cNvPr>
          <p:cNvSpPr>
            <a:spLocks noGrp="1"/>
          </p:cNvSpPr>
          <p:nvPr>
            <p:ph type="dt" sz="half" idx="10"/>
          </p:nvPr>
        </p:nvSpPr>
        <p:spPr/>
        <p:txBody>
          <a:bodyPr/>
          <a:lstStyle/>
          <a:p>
            <a:fld id="{927D0B96-84B0-4F10-B481-4A76E9A91C98}" type="datetime1">
              <a:rPr lang="en-US" smtClean="0"/>
              <a:t>12/7/2022</a:t>
            </a:fld>
            <a:endParaRPr lang="en-US"/>
          </a:p>
        </p:txBody>
      </p:sp>
      <p:sp>
        <p:nvSpPr>
          <p:cNvPr id="6" name="Footer Placeholder 5">
            <a:extLst>
              <a:ext uri="{FF2B5EF4-FFF2-40B4-BE49-F238E27FC236}">
                <a16:creationId xmlns:a16="http://schemas.microsoft.com/office/drawing/2014/main" id="{875309C9-969D-4C19-92F4-6A72DA672A33}"/>
              </a:ext>
            </a:extLst>
          </p:cNvPr>
          <p:cNvSpPr>
            <a:spLocks noGrp="1"/>
          </p:cNvSpPr>
          <p:nvPr>
            <p:ph type="ftr" sz="quarter" idx="11"/>
          </p:nvPr>
        </p:nvSpPr>
        <p:spPr/>
        <p:txBody>
          <a:bodyPr/>
          <a:lstStyle/>
          <a:p>
            <a:r>
              <a:rPr lang="en-US"/>
              <a:t>Brand’s Sentiment Analysis</a:t>
            </a:r>
          </a:p>
        </p:txBody>
      </p:sp>
      <p:sp>
        <p:nvSpPr>
          <p:cNvPr id="7" name="Slide Number Placeholder 6">
            <a:extLst>
              <a:ext uri="{FF2B5EF4-FFF2-40B4-BE49-F238E27FC236}">
                <a16:creationId xmlns:a16="http://schemas.microsoft.com/office/drawing/2014/main" id="{EA530C25-FD1A-4439-87EE-69D80E98DC4C}"/>
              </a:ext>
            </a:extLst>
          </p:cNvPr>
          <p:cNvSpPr>
            <a:spLocks noGrp="1"/>
          </p:cNvSpPr>
          <p:nvPr>
            <p:ph type="sldNum" sz="quarter" idx="12"/>
          </p:nvPr>
        </p:nvSpPr>
        <p:spPr/>
        <p:txBody>
          <a:bodyPr/>
          <a:lstStyle/>
          <a:p>
            <a:fld id="{71BF767A-DF2A-4C11-896F-8E981FCBC9D2}" type="slidenum">
              <a:rPr lang="en-US" smtClean="0"/>
              <a:t>‹#›</a:t>
            </a:fld>
            <a:endParaRPr lang="en-US"/>
          </a:p>
        </p:txBody>
      </p:sp>
    </p:spTree>
    <p:extLst>
      <p:ext uri="{BB962C8B-B14F-4D97-AF65-F5344CB8AC3E}">
        <p14:creationId xmlns:p14="http://schemas.microsoft.com/office/powerpoint/2010/main" val="335377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0718DE-93FB-4CBC-AADA-DE1464CC1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3E0039-010D-433B-B9CA-6D069D836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0A2F0B-62B6-4ED5-9B9B-9AF21CDB0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7F3EC-F82F-4000-85EE-C79168C3ABB0}" type="datetime1">
              <a:rPr lang="en-US" smtClean="0"/>
              <a:t>12/7/2022</a:t>
            </a:fld>
            <a:endParaRPr lang="en-US"/>
          </a:p>
        </p:txBody>
      </p:sp>
      <p:sp>
        <p:nvSpPr>
          <p:cNvPr id="5" name="Footer Placeholder 4">
            <a:extLst>
              <a:ext uri="{FF2B5EF4-FFF2-40B4-BE49-F238E27FC236}">
                <a16:creationId xmlns:a16="http://schemas.microsoft.com/office/drawing/2014/main" id="{E5527394-DC5E-4F0C-901C-839EDD732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Brand’s Sentiment Analysis</a:t>
            </a:r>
          </a:p>
        </p:txBody>
      </p:sp>
      <p:sp>
        <p:nvSpPr>
          <p:cNvPr id="6" name="Slide Number Placeholder 5">
            <a:extLst>
              <a:ext uri="{FF2B5EF4-FFF2-40B4-BE49-F238E27FC236}">
                <a16:creationId xmlns:a16="http://schemas.microsoft.com/office/drawing/2014/main" id="{1920D256-251C-4F10-B228-2752500222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F767A-DF2A-4C11-896F-8E981FCBC9D2}" type="slidenum">
              <a:rPr lang="en-US" smtClean="0"/>
              <a:t>‹#›</a:t>
            </a:fld>
            <a:endParaRPr lang="en-US"/>
          </a:p>
        </p:txBody>
      </p:sp>
    </p:spTree>
    <p:extLst>
      <p:ext uri="{BB962C8B-B14F-4D97-AF65-F5344CB8AC3E}">
        <p14:creationId xmlns:p14="http://schemas.microsoft.com/office/powerpoint/2010/main" val="218620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hyperlink" Target="https://docs.docker.com/desktop/install/mac-install/" TargetMode="External"/><Relationship Id="rId4" Type="http://schemas.openxmlformats.org/officeDocument/2006/relationships/hyperlink" Target="https://docs.docker.com/desktop/install/windows-instal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akhanna6/CS410-CourseProject-Team-AEJ.git"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86DB0-0F6D-4675-A7F7-D8225BD9D0BE}"/>
              </a:ext>
            </a:extLst>
          </p:cNvPr>
          <p:cNvSpPr>
            <a:spLocks noGrp="1"/>
          </p:cNvSpPr>
          <p:nvPr>
            <p:ph type="ctrTitle"/>
          </p:nvPr>
        </p:nvSpPr>
        <p:spPr>
          <a:xfrm>
            <a:off x="-113266" y="1026572"/>
            <a:ext cx="3758166"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CS410 Project on </a:t>
            </a:r>
            <a:br>
              <a:rPr lang="en-US" sz="4400" kern="1200" dirty="0">
                <a:solidFill>
                  <a:srgbClr val="FFFFFF"/>
                </a:solidFill>
                <a:latin typeface="+mj-lt"/>
                <a:ea typeface="+mj-ea"/>
                <a:cs typeface="+mj-cs"/>
              </a:rPr>
            </a:br>
            <a:r>
              <a:rPr lang="en-US" sz="4000" b="1" kern="1200" dirty="0">
                <a:solidFill>
                  <a:srgbClr val="FFFFFF"/>
                </a:solidFill>
                <a:latin typeface="+mj-lt"/>
                <a:ea typeface="+mj-ea"/>
                <a:cs typeface="+mj-cs"/>
              </a:rPr>
              <a:t>Brand’s Sentiment Analysis</a:t>
            </a:r>
          </a:p>
        </p:txBody>
      </p:sp>
      <p:sp>
        <p:nvSpPr>
          <p:cNvPr id="1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ubtitle 2">
            <a:extLst>
              <a:ext uri="{FF2B5EF4-FFF2-40B4-BE49-F238E27FC236}">
                <a16:creationId xmlns:a16="http://schemas.microsoft.com/office/drawing/2014/main" id="{261E5752-25DF-40BD-9821-F5B89938A872}"/>
              </a:ext>
            </a:extLst>
          </p:cNvPr>
          <p:cNvSpPr>
            <a:spLocks noGrp="1"/>
          </p:cNvSpPr>
          <p:nvPr>
            <p:ph type="subTitle" idx="1"/>
          </p:nvPr>
        </p:nvSpPr>
        <p:spPr>
          <a:xfrm>
            <a:off x="4447308" y="1562100"/>
            <a:ext cx="6906491" cy="4614863"/>
          </a:xfrm>
        </p:spPr>
        <p:txBody>
          <a:bodyPr vert="horz" lIns="91440" tIns="45720" rIns="91440" bIns="45720" rtlCol="0" anchor="ctr">
            <a:normAutofit/>
          </a:bodyPr>
          <a:lstStyle/>
          <a:p>
            <a:pPr algn="l"/>
            <a:r>
              <a:rPr lang="en-US" dirty="0"/>
              <a:t>Team AEJ: </a:t>
            </a:r>
          </a:p>
          <a:p>
            <a:pPr indent="-228600" algn="l">
              <a:buFont typeface="Arial" panose="020B0604020202020204" pitchFamily="34" charset="0"/>
              <a:buChar char="•"/>
            </a:pPr>
            <a:r>
              <a:rPr lang="en-US" b="1" dirty="0"/>
              <a:t>A</a:t>
            </a:r>
            <a:r>
              <a:rPr lang="en-US" dirty="0"/>
              <a:t>yush Khanna (akhanna6) – Team Lead</a:t>
            </a:r>
          </a:p>
          <a:p>
            <a:pPr indent="-228600" algn="l">
              <a:buFont typeface="Arial" panose="020B0604020202020204" pitchFamily="34" charset="0"/>
              <a:buChar char="•"/>
            </a:pPr>
            <a:r>
              <a:rPr lang="en-US" b="1" dirty="0"/>
              <a:t>E</a:t>
            </a:r>
            <a:r>
              <a:rPr lang="en-US" dirty="0"/>
              <a:t>than Alberto (ethanma3)</a:t>
            </a:r>
          </a:p>
          <a:p>
            <a:pPr indent="-228600" algn="l">
              <a:buFont typeface="Arial" panose="020B0604020202020204" pitchFamily="34" charset="0"/>
              <a:buChar char="•"/>
            </a:pPr>
            <a:r>
              <a:rPr lang="en-US" b="1" dirty="0"/>
              <a:t>J</a:t>
            </a:r>
            <a:r>
              <a:rPr lang="en-US" dirty="0"/>
              <a:t>ayanth Chandra (jc101)</a:t>
            </a:r>
          </a:p>
        </p:txBody>
      </p:sp>
      <p:pic>
        <p:nvPicPr>
          <p:cNvPr id="5" name="Picture 4" descr="Text&#10;&#10;Description automatically generated">
            <a:extLst>
              <a:ext uri="{FF2B5EF4-FFF2-40B4-BE49-F238E27FC236}">
                <a16:creationId xmlns:a16="http://schemas.microsoft.com/office/drawing/2014/main" id="{4C30C1C2-E678-4685-A04B-E3CCBD5B0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359" y="-114300"/>
            <a:ext cx="4712641" cy="1946910"/>
          </a:xfrm>
          <a:prstGeom prst="rect">
            <a:avLst/>
          </a:prstGeom>
        </p:spPr>
      </p:pic>
      <p:pic>
        <p:nvPicPr>
          <p:cNvPr id="8" name="Audio 7">
            <a:hlinkClick r:id="" action="ppaction://media"/>
            <a:extLst>
              <a:ext uri="{FF2B5EF4-FFF2-40B4-BE49-F238E27FC236}">
                <a16:creationId xmlns:a16="http://schemas.microsoft.com/office/drawing/2014/main" id="{D0EEC99F-B92F-42FF-AF06-4117491E0A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18650511"/>
      </p:ext>
    </p:extLst>
  </p:cSld>
  <p:clrMapOvr>
    <a:masterClrMapping/>
  </p:clrMapOvr>
  <mc:AlternateContent xmlns:mc="http://schemas.openxmlformats.org/markup-compatibility/2006" xmlns:p14="http://schemas.microsoft.com/office/powerpoint/2010/main">
    <mc:Choice Requires="p14">
      <p:transition spd="slow" p14:dur="2000" advTm="11530"/>
    </mc:Choice>
    <mc:Fallback xmlns="">
      <p:transition spd="slow" advTm="11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a:solidFill>
                  <a:schemeClr val="tx1"/>
                </a:solidFill>
                <a:latin typeface="+mj-lt"/>
                <a:ea typeface="+mj-ea"/>
                <a:cs typeface="+mj-cs"/>
              </a:rPr>
              <a:t>Use Case</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2727338" y="6356350"/>
            <a:ext cx="3928661"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9853972" y="6356350"/>
            <a:ext cx="1499828" cy="365125"/>
          </a:xfrm>
        </p:spPr>
        <p:txBody>
          <a:bodyPr vert="horz" lIns="91440" tIns="45720" rIns="91440" bIns="45720" rtlCol="0" anchor="ctr">
            <a:normAutofit/>
          </a:bodyPr>
          <a:lstStyle/>
          <a:p>
            <a:pPr>
              <a:spcAft>
                <a:spcPts val="600"/>
              </a:spcAft>
            </a:pPr>
            <a:fld id="{71BF767A-DF2A-4C11-896F-8E981FCBC9D2}" type="slidenum">
              <a:rPr lang="en-US" smtClean="0">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73C5A1C9-AC17-40DF-92C5-5063A1B21B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53294596"/>
      </p:ext>
    </p:extLst>
  </p:cSld>
  <p:clrMapOvr>
    <a:masterClrMapping/>
  </p:clrMapOvr>
  <mc:AlternateContent xmlns:mc="http://schemas.openxmlformats.org/markup-compatibility/2006" xmlns:p14="http://schemas.microsoft.com/office/powerpoint/2010/main">
    <mc:Choice Requires="p14">
      <p:transition spd="slow" p14:dur="2000" advTm="12726"/>
    </mc:Choice>
    <mc:Fallback xmlns="">
      <p:transition spd="slow" advTm="1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What is the Use Case?</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854200" y="1495425"/>
            <a:ext cx="9385300" cy="4351338"/>
          </a:xfrm>
        </p:spPr>
        <p:txBody>
          <a:bodyPr>
            <a:normAutofit/>
          </a:bodyPr>
          <a:lstStyle/>
          <a:p>
            <a:pPr marL="0" indent="0" algn="just">
              <a:buNone/>
            </a:pPr>
            <a:r>
              <a:rPr lang="en-US" dirty="0"/>
              <a:t>“Reebok recently launched a new product in the market. Mr. A is the Brand Development Manager at Reebok. Recently, he has given a task to find out the Customer sentiments on Reebok products over the past week. Using customer sentiments, the company plans to improve its marketing and advertisement strategy to increase product sales. Mr. A feels that he can send the survey questions to his customers to get feedback, but he also knows that not all customers respond to such surveys. So, he must find a better way to obtain customer sentiments. How will you help Mr. A in his task?”</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11</a:t>
            </a:fld>
            <a:endParaRPr lang="en-US"/>
          </a:p>
        </p:txBody>
      </p:sp>
      <p:pic>
        <p:nvPicPr>
          <p:cNvPr id="9" name="Graphic 8" descr="An eye rolling face">
            <a:extLst>
              <a:ext uri="{FF2B5EF4-FFF2-40B4-BE49-F238E27FC236}">
                <a16:creationId xmlns:a16="http://schemas.microsoft.com/office/drawing/2014/main" id="{6AC4B3BD-68D3-40AF-8AE7-1420987D9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800" y="1544637"/>
            <a:ext cx="1003300" cy="1034653"/>
          </a:xfrm>
          <a:prstGeom prst="rect">
            <a:avLst/>
          </a:prstGeom>
        </p:spPr>
      </p:pic>
      <p:pic>
        <p:nvPicPr>
          <p:cNvPr id="3" name="Audio 2">
            <a:hlinkClick r:id="" action="ppaction://media"/>
            <a:extLst>
              <a:ext uri="{FF2B5EF4-FFF2-40B4-BE49-F238E27FC236}">
                <a16:creationId xmlns:a16="http://schemas.microsoft.com/office/drawing/2014/main" id="{A996404E-4E5D-4B2C-A034-9B9DC4768B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47987790"/>
      </p:ext>
    </p:extLst>
  </p:cSld>
  <p:clrMapOvr>
    <a:masterClrMapping/>
  </p:clrMapOvr>
  <mc:AlternateContent xmlns:mc="http://schemas.openxmlformats.org/markup-compatibility/2006" xmlns:p14="http://schemas.microsoft.com/office/powerpoint/2010/main">
    <mc:Choice Requires="p14">
      <p:transition spd="slow" p14:dur="2000" advTm="66171"/>
    </mc:Choice>
    <mc:Fallback xmlns="">
      <p:transition spd="slow" advTm="6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Use Case = Perform Sentiment Analysis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244600" y="1495425"/>
            <a:ext cx="9994900" cy="4351338"/>
          </a:xfrm>
        </p:spPr>
        <p:txBody>
          <a:bodyPr>
            <a:normAutofit fontScale="92500"/>
          </a:bodyPr>
          <a:lstStyle/>
          <a:p>
            <a:r>
              <a:rPr lang="en-US" dirty="0"/>
              <a:t>Looking at the use case, Mr. A wants to get insights on the following areas:</a:t>
            </a:r>
          </a:p>
          <a:p>
            <a:pPr lvl="1"/>
            <a:r>
              <a:rPr lang="en-US" dirty="0"/>
              <a:t>Get Reebok’s Customer Sentiments over the past week.</a:t>
            </a:r>
          </a:p>
          <a:p>
            <a:pPr lvl="1"/>
            <a:r>
              <a:rPr lang="en-US" dirty="0"/>
              <a:t>Identify the Trending Topics in Customer feedback.</a:t>
            </a:r>
          </a:p>
          <a:p>
            <a:pPr lvl="1"/>
            <a:r>
              <a:rPr lang="en-US" dirty="0"/>
              <a:t>How is Reebok’s reputation amongst customers, by measuring the NPS score?</a:t>
            </a:r>
          </a:p>
          <a:p>
            <a:pPr lvl="1"/>
            <a:r>
              <a:rPr lang="en-US" dirty="0"/>
              <a:t>Identify the Top trending discussions in tweets.</a:t>
            </a:r>
          </a:p>
          <a:p>
            <a:r>
              <a:rPr lang="en-US" dirty="0"/>
              <a:t>Mr. A can get all this information using the tool built by us by analyzing the user’s tweets on Reebok over a week. </a:t>
            </a:r>
          </a:p>
          <a:p>
            <a:r>
              <a:rPr lang="en-US" dirty="0"/>
              <a:t>Our Software is capable to provide deeper sentiments (emotions) and even provides geographic locations to help in deciding the brand’s strategy.</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12</a:t>
            </a:fld>
            <a:endParaRPr lang="en-US"/>
          </a:p>
        </p:txBody>
      </p:sp>
      <p:pic>
        <p:nvPicPr>
          <p:cNvPr id="7" name="Graphic 6" descr="A happy face">
            <a:extLst>
              <a:ext uri="{FF2B5EF4-FFF2-40B4-BE49-F238E27FC236}">
                <a16:creationId xmlns:a16="http://schemas.microsoft.com/office/drawing/2014/main" id="{676918E2-D435-4AA3-A170-BCE425E94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9400" y="401636"/>
            <a:ext cx="850900" cy="877491"/>
          </a:xfrm>
          <a:prstGeom prst="rect">
            <a:avLst/>
          </a:prstGeom>
        </p:spPr>
      </p:pic>
      <p:pic>
        <p:nvPicPr>
          <p:cNvPr id="9" name="Audio 8">
            <a:hlinkClick r:id="" action="ppaction://media"/>
            <a:extLst>
              <a:ext uri="{FF2B5EF4-FFF2-40B4-BE49-F238E27FC236}">
                <a16:creationId xmlns:a16="http://schemas.microsoft.com/office/drawing/2014/main" id="{85AD7E8F-A68C-461C-9381-D9D3632698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1240680"/>
      </p:ext>
    </p:extLst>
  </p:cSld>
  <p:clrMapOvr>
    <a:masterClrMapping/>
  </p:clrMapOvr>
  <mc:AlternateContent xmlns:mc="http://schemas.openxmlformats.org/markup-compatibility/2006" xmlns:p14="http://schemas.microsoft.com/office/powerpoint/2010/main">
    <mc:Choice Requires="p14">
      <p:transition spd="slow" p14:dur="2000" advTm="62887"/>
    </mc:Choice>
    <mc:Fallback xmlns="">
      <p:transition spd="slow" advTm="62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1: Provide Details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317624"/>
            <a:ext cx="5778500" cy="4994275"/>
          </a:xfrm>
        </p:spPr>
        <p:txBody>
          <a:bodyPr>
            <a:normAutofit/>
          </a:bodyPr>
          <a:lstStyle/>
          <a:p>
            <a:r>
              <a:rPr lang="en-US" dirty="0"/>
              <a:t>Run the software using the instructions (</a:t>
            </a:r>
            <a:r>
              <a:rPr lang="en-US" b="1" dirty="0"/>
              <a:t>docker</a:t>
            </a:r>
            <a:r>
              <a:rPr lang="en-US" dirty="0"/>
              <a:t>) given in earlier section and provide the following details:</a:t>
            </a:r>
          </a:p>
          <a:p>
            <a:pPr lvl="1"/>
            <a:r>
              <a:rPr lang="en-US" dirty="0"/>
              <a:t>Mr. A chooses “</a:t>
            </a:r>
            <a:r>
              <a:rPr lang="en-US" b="1" dirty="0">
                <a:solidFill>
                  <a:schemeClr val="accent1"/>
                </a:solidFill>
              </a:rPr>
              <a:t>Reebok</a:t>
            </a:r>
            <a:r>
              <a:rPr lang="en-US" dirty="0"/>
              <a:t>” as Brand.</a:t>
            </a:r>
          </a:p>
          <a:p>
            <a:pPr lvl="1"/>
            <a:r>
              <a:rPr lang="en-US" dirty="0"/>
              <a:t>Keep the default Date Range (Last 7 days).</a:t>
            </a:r>
          </a:p>
          <a:p>
            <a:pPr lvl="1"/>
            <a:r>
              <a:rPr lang="en-US" dirty="0"/>
              <a:t>Number of Tweets to </a:t>
            </a:r>
            <a:r>
              <a:rPr lang="en-US" b="1" dirty="0">
                <a:solidFill>
                  <a:schemeClr val="accent1"/>
                </a:solidFill>
              </a:rPr>
              <a:t>1000</a:t>
            </a:r>
            <a:r>
              <a:rPr lang="en-US" dirty="0"/>
              <a:t>.</a:t>
            </a:r>
          </a:p>
          <a:p>
            <a:pPr lvl="1"/>
            <a:r>
              <a:rPr lang="en-US" dirty="0"/>
              <a:t>Mr. A wants to find the top </a:t>
            </a:r>
            <a:r>
              <a:rPr lang="en-US" b="1" dirty="0">
                <a:solidFill>
                  <a:schemeClr val="accent1"/>
                </a:solidFill>
              </a:rPr>
              <a:t>3</a:t>
            </a:r>
            <a:r>
              <a:rPr lang="en-US" dirty="0"/>
              <a:t> trending topics.</a:t>
            </a:r>
          </a:p>
          <a:p>
            <a:pPr lvl="1"/>
            <a:r>
              <a:rPr lang="en-US" dirty="0"/>
              <a:t>Mr. A then run the Software by clicking on ‘</a:t>
            </a:r>
            <a:r>
              <a:rPr lang="en-US" b="1" dirty="0">
                <a:solidFill>
                  <a:schemeClr val="accent1"/>
                </a:solidFill>
              </a:rPr>
              <a:t>Analyze</a:t>
            </a:r>
            <a:r>
              <a:rPr lang="en-US" dirty="0"/>
              <a:t>’.</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13</a:t>
            </a:fld>
            <a:endParaRPr lang="en-US"/>
          </a:p>
        </p:txBody>
      </p:sp>
      <p:pic>
        <p:nvPicPr>
          <p:cNvPr id="7" name="Picture 6">
            <a:extLst>
              <a:ext uri="{FF2B5EF4-FFF2-40B4-BE49-F238E27FC236}">
                <a16:creationId xmlns:a16="http://schemas.microsoft.com/office/drawing/2014/main" id="{E3F6F050-3AEA-42B0-964F-3EE0C029634D}"/>
              </a:ext>
            </a:extLst>
          </p:cNvPr>
          <p:cNvPicPr>
            <a:picLocks noChangeAspect="1"/>
          </p:cNvPicPr>
          <p:nvPr/>
        </p:nvPicPr>
        <p:blipFill>
          <a:blip r:embed="rId4"/>
          <a:stretch>
            <a:fillRect/>
          </a:stretch>
        </p:blipFill>
        <p:spPr>
          <a:xfrm>
            <a:off x="7362765" y="774557"/>
            <a:ext cx="2682935" cy="5199709"/>
          </a:xfrm>
          <a:prstGeom prst="rect">
            <a:avLst/>
          </a:prstGeom>
          <a:ln>
            <a:noFill/>
          </a:ln>
          <a:effectLst>
            <a:outerShdw blurRad="292100" dist="139700" dir="2700000" algn="tl" rotWithShape="0">
              <a:srgbClr val="333333">
                <a:alpha val="65000"/>
              </a:srgbClr>
            </a:outerShdw>
          </a:effectLst>
        </p:spPr>
      </p:pic>
      <p:pic>
        <p:nvPicPr>
          <p:cNvPr id="16" name="Graphic 15" descr="A happy face">
            <a:extLst>
              <a:ext uri="{FF2B5EF4-FFF2-40B4-BE49-F238E27FC236}">
                <a16:creationId xmlns:a16="http://schemas.microsoft.com/office/drawing/2014/main" id="{CD8B1988-E9CD-44ED-B559-8B8A9CD78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7500" y="300036"/>
            <a:ext cx="850900" cy="877491"/>
          </a:xfrm>
          <a:prstGeom prst="rect">
            <a:avLst/>
          </a:prstGeom>
        </p:spPr>
      </p:pic>
      <p:pic>
        <p:nvPicPr>
          <p:cNvPr id="3" name="Audio 2">
            <a:hlinkClick r:id="" action="ppaction://media"/>
            <a:extLst>
              <a:ext uri="{FF2B5EF4-FFF2-40B4-BE49-F238E27FC236}">
                <a16:creationId xmlns:a16="http://schemas.microsoft.com/office/drawing/2014/main" id="{033F505F-6DF6-48EA-9869-E8C5369013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09619077"/>
      </p:ext>
    </p:extLst>
  </p:cSld>
  <p:clrMapOvr>
    <a:masterClrMapping/>
  </p:clrMapOvr>
  <mc:AlternateContent xmlns:mc="http://schemas.openxmlformats.org/markup-compatibility/2006" xmlns:p14="http://schemas.microsoft.com/office/powerpoint/2010/main">
    <mc:Choice Requires="p14">
      <p:transition spd="slow" p14:dur="2000" advTm="63442"/>
    </mc:Choice>
    <mc:Fallback xmlns="">
      <p:transition spd="slow" advTm="63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2: Analyze the Results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317624"/>
            <a:ext cx="10668000" cy="4994275"/>
          </a:xfrm>
        </p:spPr>
        <p:txBody>
          <a:bodyPr>
            <a:normAutofit/>
          </a:bodyPr>
          <a:lstStyle/>
          <a:p>
            <a:r>
              <a:rPr lang="en-US" dirty="0"/>
              <a:t>Mr. A finds that the results are available within a few minutes of wait. Software scraped the thousands of tweets using </a:t>
            </a:r>
            <a:r>
              <a:rPr lang="en-US" sz="1800" dirty="0" err="1">
                <a:solidFill>
                  <a:srgbClr val="2B91AF"/>
                </a:solidFill>
                <a:latin typeface="Consolas" panose="020B0609020204030204" pitchFamily="49" charset="0"/>
              </a:rPr>
              <a:t>snscrape</a:t>
            </a:r>
            <a:r>
              <a:rPr lang="en-US" dirty="0"/>
              <a:t>, performed the Text retrieval and analysis techniques and gave the final results.</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14</a:t>
            </a:fld>
            <a:endParaRPr lang="en-US"/>
          </a:p>
        </p:txBody>
      </p:sp>
      <p:pic>
        <p:nvPicPr>
          <p:cNvPr id="8" name="Picture 7">
            <a:extLst>
              <a:ext uri="{FF2B5EF4-FFF2-40B4-BE49-F238E27FC236}">
                <a16:creationId xmlns:a16="http://schemas.microsoft.com/office/drawing/2014/main" id="{4BFCA349-17B6-4260-A053-B6ABC2F6BDA4}"/>
              </a:ext>
            </a:extLst>
          </p:cNvPr>
          <p:cNvPicPr>
            <a:picLocks noChangeAspect="1"/>
          </p:cNvPicPr>
          <p:nvPr/>
        </p:nvPicPr>
        <p:blipFill>
          <a:blip r:embed="rId4"/>
          <a:stretch>
            <a:fillRect/>
          </a:stretch>
        </p:blipFill>
        <p:spPr>
          <a:xfrm>
            <a:off x="2667000" y="2757331"/>
            <a:ext cx="7429500" cy="3139226"/>
          </a:xfrm>
          <a:prstGeom prst="rect">
            <a:avLst/>
          </a:prstGeom>
        </p:spPr>
      </p:pic>
      <p:pic>
        <p:nvPicPr>
          <p:cNvPr id="12" name="Graphic 11" descr="Happy face with large eyes">
            <a:extLst>
              <a:ext uri="{FF2B5EF4-FFF2-40B4-BE49-F238E27FC236}">
                <a16:creationId xmlns:a16="http://schemas.microsoft.com/office/drawing/2014/main" id="{68ACD0EB-FA62-4CD4-B4B9-46D41546B2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4787" y="303212"/>
            <a:ext cx="836613" cy="791391"/>
          </a:xfrm>
          <a:prstGeom prst="rect">
            <a:avLst/>
          </a:prstGeom>
        </p:spPr>
      </p:pic>
      <p:pic>
        <p:nvPicPr>
          <p:cNvPr id="3" name="Audio 2">
            <a:hlinkClick r:id="" action="ppaction://media"/>
            <a:extLst>
              <a:ext uri="{FF2B5EF4-FFF2-40B4-BE49-F238E27FC236}">
                <a16:creationId xmlns:a16="http://schemas.microsoft.com/office/drawing/2014/main" id="{33609125-98C3-4489-A0A6-6E3F6A2A1B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07178872"/>
      </p:ext>
    </p:extLst>
  </p:cSld>
  <p:clrMapOvr>
    <a:masterClrMapping/>
  </p:clrMapOvr>
  <mc:AlternateContent xmlns:mc="http://schemas.openxmlformats.org/markup-compatibility/2006" xmlns:p14="http://schemas.microsoft.com/office/powerpoint/2010/main">
    <mc:Choice Requires="p14">
      <p:transition spd="slow" p14:dur="2000" advTm="41212"/>
    </mc:Choice>
    <mc:Fallback xmlns="">
      <p:transition spd="slow" advTm="41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2a: Polarity and Emotion Analysis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317625"/>
            <a:ext cx="5168900" cy="4351338"/>
          </a:xfrm>
        </p:spPr>
        <p:txBody>
          <a:bodyPr>
            <a:normAutofit lnSpcReduction="10000"/>
          </a:bodyPr>
          <a:lstStyle/>
          <a:p>
            <a:r>
              <a:rPr lang="en-US" dirty="0">
                <a:solidFill>
                  <a:schemeClr val="accent1"/>
                </a:solidFill>
              </a:rPr>
              <a:t>Polarity Analysis: </a:t>
            </a:r>
          </a:p>
          <a:p>
            <a:pPr lvl="1"/>
            <a:r>
              <a:rPr lang="en-US" dirty="0"/>
              <a:t>Extract sentiments from tweets using </a:t>
            </a:r>
            <a:r>
              <a:rPr lang="en-US" sz="1800" dirty="0" err="1">
                <a:solidFill>
                  <a:srgbClr val="2B91AF"/>
                </a:solidFill>
                <a:latin typeface="Consolas" panose="020B0609020204030204" pitchFamily="49" charset="0"/>
              </a:rPr>
              <a:t>TextBlob</a:t>
            </a:r>
            <a:r>
              <a:rPr lang="en-US" dirty="0"/>
              <a:t> Library (Positive, Negative and Neutral). </a:t>
            </a:r>
          </a:p>
          <a:p>
            <a:pPr lvl="2"/>
            <a:r>
              <a:rPr lang="en-US" dirty="0"/>
              <a:t>Polarity range is from -1.0 to +1.0</a:t>
            </a:r>
          </a:p>
          <a:p>
            <a:pPr lvl="3"/>
            <a:r>
              <a:rPr lang="en-US" dirty="0"/>
              <a:t>Negative : Polarity &lt; 1</a:t>
            </a:r>
          </a:p>
          <a:p>
            <a:pPr lvl="3"/>
            <a:r>
              <a:rPr lang="en-US" dirty="0"/>
              <a:t>Neutral: Polarity = 0</a:t>
            </a:r>
          </a:p>
          <a:p>
            <a:pPr lvl="3"/>
            <a:r>
              <a:rPr lang="en-US" dirty="0"/>
              <a:t>Positive: Polarity &gt; 1</a:t>
            </a:r>
          </a:p>
          <a:p>
            <a:pPr lvl="3"/>
            <a:endParaRPr lang="en-US" dirty="0"/>
          </a:p>
          <a:p>
            <a:pPr lvl="3"/>
            <a:endParaRPr lang="en-US" dirty="0"/>
          </a:p>
          <a:p>
            <a:pPr marL="1371600" lvl="3" indent="0">
              <a:buNone/>
            </a:pPr>
            <a:endParaRPr lang="en-US" dirty="0"/>
          </a:p>
          <a:p>
            <a:pPr lvl="1"/>
            <a:r>
              <a:rPr lang="en-US" dirty="0"/>
              <a:t>Helps in finding the overall sentiment for a Brand.</a:t>
            </a:r>
          </a:p>
          <a:p>
            <a:pPr lvl="1"/>
            <a:endParaRPr lang="en-US"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15</a:t>
            </a:fld>
            <a:endParaRPr lang="en-US"/>
          </a:p>
        </p:txBody>
      </p:sp>
      <p:pic>
        <p:nvPicPr>
          <p:cNvPr id="10" name="Graphic 9" descr="Happy face with large eyes">
            <a:extLst>
              <a:ext uri="{FF2B5EF4-FFF2-40B4-BE49-F238E27FC236}">
                <a16:creationId xmlns:a16="http://schemas.microsoft.com/office/drawing/2014/main" id="{EF4B8F18-AD51-41BC-AD43-33EE88BA1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6687" y="290512"/>
            <a:ext cx="836613" cy="791391"/>
          </a:xfrm>
          <a:prstGeom prst="rect">
            <a:avLst/>
          </a:prstGeom>
        </p:spPr>
      </p:pic>
      <p:sp>
        <p:nvSpPr>
          <p:cNvPr id="18" name="Content Placeholder 5">
            <a:extLst>
              <a:ext uri="{FF2B5EF4-FFF2-40B4-BE49-F238E27FC236}">
                <a16:creationId xmlns:a16="http://schemas.microsoft.com/office/drawing/2014/main" id="{E8CEC425-340B-4C12-87AD-6C164F277BCA}"/>
              </a:ext>
            </a:extLst>
          </p:cNvPr>
          <p:cNvSpPr txBox="1">
            <a:spLocks/>
          </p:cNvSpPr>
          <p:nvPr/>
        </p:nvSpPr>
        <p:spPr>
          <a:xfrm>
            <a:off x="6299200" y="1304925"/>
            <a:ext cx="51689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Emotion Analysis: </a:t>
            </a:r>
          </a:p>
          <a:p>
            <a:pPr lvl="1"/>
            <a:r>
              <a:rPr lang="en-US" dirty="0"/>
              <a:t>Our Software also helps identify emotions beyond polarity using </a:t>
            </a:r>
            <a:r>
              <a:rPr lang="en-US" sz="1800" dirty="0" err="1">
                <a:solidFill>
                  <a:srgbClr val="2B91AF"/>
                </a:solidFill>
                <a:latin typeface="Consolas" panose="020B0609020204030204" pitchFamily="49" charset="0"/>
              </a:rPr>
              <a:t>NRCLex</a:t>
            </a:r>
            <a:r>
              <a:rPr lang="en-US" dirty="0"/>
              <a:t> library</a:t>
            </a:r>
          </a:p>
          <a:p>
            <a:endParaRPr lang="en-US" dirty="0"/>
          </a:p>
        </p:txBody>
      </p:sp>
      <p:pic>
        <p:nvPicPr>
          <p:cNvPr id="17" name="Picture 16">
            <a:extLst>
              <a:ext uri="{FF2B5EF4-FFF2-40B4-BE49-F238E27FC236}">
                <a16:creationId xmlns:a16="http://schemas.microsoft.com/office/drawing/2014/main" id="{FDE1101C-4232-416C-B985-EC177BFE8DAE}"/>
              </a:ext>
            </a:extLst>
          </p:cNvPr>
          <p:cNvPicPr>
            <a:picLocks noChangeAspect="1"/>
          </p:cNvPicPr>
          <p:nvPr/>
        </p:nvPicPr>
        <p:blipFill>
          <a:blip r:embed="rId6"/>
          <a:stretch>
            <a:fillRect/>
          </a:stretch>
        </p:blipFill>
        <p:spPr>
          <a:xfrm>
            <a:off x="1231761" y="3800449"/>
            <a:ext cx="4483239" cy="815613"/>
          </a:xfrm>
          <a:prstGeom prst="rect">
            <a:avLst/>
          </a:prstGeom>
        </p:spPr>
      </p:pic>
      <p:pic>
        <p:nvPicPr>
          <p:cNvPr id="21" name="Picture 20">
            <a:extLst>
              <a:ext uri="{FF2B5EF4-FFF2-40B4-BE49-F238E27FC236}">
                <a16:creationId xmlns:a16="http://schemas.microsoft.com/office/drawing/2014/main" id="{F40743AF-3C5C-4B67-BB88-378366BC980C}"/>
              </a:ext>
            </a:extLst>
          </p:cNvPr>
          <p:cNvPicPr>
            <a:picLocks noChangeAspect="1"/>
          </p:cNvPicPr>
          <p:nvPr/>
        </p:nvPicPr>
        <p:blipFill>
          <a:blip r:embed="rId7"/>
          <a:stretch>
            <a:fillRect/>
          </a:stretch>
        </p:blipFill>
        <p:spPr>
          <a:xfrm>
            <a:off x="2854271" y="5441929"/>
            <a:ext cx="2089257" cy="825542"/>
          </a:xfrm>
          <a:prstGeom prst="rect">
            <a:avLst/>
          </a:prstGeom>
        </p:spPr>
      </p:pic>
      <p:pic>
        <p:nvPicPr>
          <p:cNvPr id="24" name="Picture 23">
            <a:extLst>
              <a:ext uri="{FF2B5EF4-FFF2-40B4-BE49-F238E27FC236}">
                <a16:creationId xmlns:a16="http://schemas.microsoft.com/office/drawing/2014/main" id="{BB37F7E6-B3C8-422F-BC67-5587B1F29DE0}"/>
              </a:ext>
            </a:extLst>
          </p:cNvPr>
          <p:cNvPicPr>
            <a:picLocks noChangeAspect="1"/>
          </p:cNvPicPr>
          <p:nvPr/>
        </p:nvPicPr>
        <p:blipFill>
          <a:blip r:embed="rId8"/>
          <a:stretch>
            <a:fillRect/>
          </a:stretch>
        </p:blipFill>
        <p:spPr>
          <a:xfrm>
            <a:off x="7524696" y="3708354"/>
            <a:ext cx="3498904" cy="2968766"/>
          </a:xfrm>
          <a:prstGeom prst="rect">
            <a:avLst/>
          </a:prstGeom>
        </p:spPr>
      </p:pic>
      <p:pic>
        <p:nvPicPr>
          <p:cNvPr id="26" name="Picture 25">
            <a:extLst>
              <a:ext uri="{FF2B5EF4-FFF2-40B4-BE49-F238E27FC236}">
                <a16:creationId xmlns:a16="http://schemas.microsoft.com/office/drawing/2014/main" id="{0C81E0E8-93E0-4FE9-ACF7-186E2EE7F51B}"/>
              </a:ext>
            </a:extLst>
          </p:cNvPr>
          <p:cNvPicPr>
            <a:picLocks noChangeAspect="1"/>
          </p:cNvPicPr>
          <p:nvPr/>
        </p:nvPicPr>
        <p:blipFill>
          <a:blip r:embed="rId9"/>
          <a:stretch>
            <a:fillRect/>
          </a:stretch>
        </p:blipFill>
        <p:spPr>
          <a:xfrm>
            <a:off x="7331023" y="2908288"/>
            <a:ext cx="3286177" cy="751125"/>
          </a:xfrm>
          <a:prstGeom prst="rect">
            <a:avLst/>
          </a:prstGeom>
        </p:spPr>
      </p:pic>
      <p:pic>
        <p:nvPicPr>
          <p:cNvPr id="3" name="Audio 2">
            <a:hlinkClick r:id="" action="ppaction://media"/>
            <a:extLst>
              <a:ext uri="{FF2B5EF4-FFF2-40B4-BE49-F238E27FC236}">
                <a16:creationId xmlns:a16="http://schemas.microsoft.com/office/drawing/2014/main" id="{BEB386EC-E082-4C6A-BCAE-4D2A87EF34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45201946"/>
      </p:ext>
    </p:extLst>
  </p:cSld>
  <p:clrMapOvr>
    <a:masterClrMapping/>
  </p:clrMapOvr>
  <mc:AlternateContent xmlns:mc="http://schemas.openxmlformats.org/markup-compatibility/2006" xmlns:p14="http://schemas.microsoft.com/office/powerpoint/2010/main">
    <mc:Choice Requires="p14">
      <p:transition spd="slow" p14:dur="2000" advTm="89540"/>
    </mc:Choice>
    <mc:Fallback xmlns="">
      <p:transition spd="slow" advTm="89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2b: Trending Topics and Satisfaction Score</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25500" y="1457325"/>
            <a:ext cx="5181600" cy="4351338"/>
          </a:xfrm>
        </p:spPr>
        <p:txBody>
          <a:bodyPr>
            <a:normAutofit lnSpcReduction="10000"/>
          </a:bodyPr>
          <a:lstStyle/>
          <a:p>
            <a:r>
              <a:rPr lang="en-US" dirty="0">
                <a:solidFill>
                  <a:schemeClr val="accent1"/>
                </a:solidFill>
              </a:rPr>
              <a:t>Top 3 Trending Topics</a:t>
            </a:r>
          </a:p>
          <a:p>
            <a:pPr lvl="1"/>
            <a:r>
              <a:rPr lang="en-US" dirty="0"/>
              <a:t>Using </a:t>
            </a:r>
            <a:r>
              <a:rPr lang="en-US" b="1" dirty="0"/>
              <a:t>Okapi</a:t>
            </a:r>
            <a:r>
              <a:rPr lang="en-US" dirty="0"/>
              <a:t> </a:t>
            </a:r>
            <a:r>
              <a:rPr lang="en-US" b="1" dirty="0"/>
              <a:t>BM25 </a:t>
            </a:r>
            <a:r>
              <a:rPr lang="en-US" dirty="0"/>
              <a:t>(</a:t>
            </a:r>
            <a:r>
              <a:rPr lang="en-US" sz="1800" dirty="0">
                <a:solidFill>
                  <a:srgbClr val="2B91AF"/>
                </a:solidFill>
                <a:latin typeface="Consolas" panose="020B0609020204030204" pitchFamily="49" charset="0"/>
              </a:rPr>
              <a:t>BM25Okapi</a:t>
            </a:r>
            <a:r>
              <a:rPr lang="en-US" dirty="0"/>
              <a:t>), our software identifies the trending topics and provides Top 10 tweets on each sentiment category (positive, negative and neutral). During this process we also remove Stop words.</a:t>
            </a:r>
          </a:p>
          <a:p>
            <a:pPr lvl="1"/>
            <a:r>
              <a:rPr lang="en-US" dirty="0"/>
              <a:t>Software also calculates the </a:t>
            </a:r>
            <a:r>
              <a:rPr lang="en-US" b="1" dirty="0"/>
              <a:t>Customer Satisfaction score </a:t>
            </a:r>
            <a:r>
              <a:rPr lang="en-US" dirty="0"/>
              <a:t>between 1 (lowest) and 10 (highest) for each feedback/tweet.</a:t>
            </a:r>
          </a:p>
          <a:p>
            <a:pPr lvl="2"/>
            <a:r>
              <a:rPr lang="en-US" dirty="0"/>
              <a:t>Score = ( Polarity + 1 ) / 2 * 10</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16</a:t>
            </a:fld>
            <a:endParaRPr lang="en-US"/>
          </a:p>
        </p:txBody>
      </p:sp>
      <p:pic>
        <p:nvPicPr>
          <p:cNvPr id="10" name="Graphic 9" descr="Happy face with large eyes">
            <a:extLst>
              <a:ext uri="{FF2B5EF4-FFF2-40B4-BE49-F238E27FC236}">
                <a16:creationId xmlns:a16="http://schemas.microsoft.com/office/drawing/2014/main" id="{EF4B8F18-AD51-41BC-AD43-33EE88BA1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1987" y="341312"/>
            <a:ext cx="836613" cy="791391"/>
          </a:xfrm>
          <a:prstGeom prst="rect">
            <a:avLst/>
          </a:prstGeom>
        </p:spPr>
      </p:pic>
      <p:pic>
        <p:nvPicPr>
          <p:cNvPr id="7" name="Picture 6">
            <a:extLst>
              <a:ext uri="{FF2B5EF4-FFF2-40B4-BE49-F238E27FC236}">
                <a16:creationId xmlns:a16="http://schemas.microsoft.com/office/drawing/2014/main" id="{505202B6-BE90-4FCC-B509-2AE951860DBF}"/>
              </a:ext>
            </a:extLst>
          </p:cNvPr>
          <p:cNvPicPr>
            <a:picLocks noChangeAspect="1"/>
          </p:cNvPicPr>
          <p:nvPr/>
        </p:nvPicPr>
        <p:blipFill>
          <a:blip r:embed="rId6"/>
          <a:stretch>
            <a:fillRect/>
          </a:stretch>
        </p:blipFill>
        <p:spPr>
          <a:xfrm>
            <a:off x="6499162" y="1219178"/>
            <a:ext cx="4029138" cy="1353622"/>
          </a:xfrm>
          <a:prstGeom prst="rect">
            <a:avLst/>
          </a:prstGeom>
        </p:spPr>
      </p:pic>
      <p:pic>
        <p:nvPicPr>
          <p:cNvPr id="9" name="Picture 8">
            <a:extLst>
              <a:ext uri="{FF2B5EF4-FFF2-40B4-BE49-F238E27FC236}">
                <a16:creationId xmlns:a16="http://schemas.microsoft.com/office/drawing/2014/main" id="{AC0E8E8F-6321-43AE-961A-9EC1A25C2A97}"/>
              </a:ext>
            </a:extLst>
          </p:cNvPr>
          <p:cNvPicPr>
            <a:picLocks noChangeAspect="1"/>
          </p:cNvPicPr>
          <p:nvPr/>
        </p:nvPicPr>
        <p:blipFill>
          <a:blip r:embed="rId7"/>
          <a:stretch>
            <a:fillRect/>
          </a:stretch>
        </p:blipFill>
        <p:spPr>
          <a:xfrm>
            <a:off x="6508680" y="2600299"/>
            <a:ext cx="4286320" cy="1579700"/>
          </a:xfrm>
          <a:prstGeom prst="rect">
            <a:avLst/>
          </a:prstGeom>
        </p:spPr>
      </p:pic>
      <p:pic>
        <p:nvPicPr>
          <p:cNvPr id="14" name="Picture 13">
            <a:extLst>
              <a:ext uri="{FF2B5EF4-FFF2-40B4-BE49-F238E27FC236}">
                <a16:creationId xmlns:a16="http://schemas.microsoft.com/office/drawing/2014/main" id="{93D59CDA-7184-442E-9D12-0359FE9388DE}"/>
              </a:ext>
            </a:extLst>
          </p:cNvPr>
          <p:cNvPicPr>
            <a:picLocks noChangeAspect="1"/>
          </p:cNvPicPr>
          <p:nvPr/>
        </p:nvPicPr>
        <p:blipFill>
          <a:blip r:embed="rId8"/>
          <a:stretch>
            <a:fillRect/>
          </a:stretch>
        </p:blipFill>
        <p:spPr>
          <a:xfrm>
            <a:off x="6483280" y="4346544"/>
            <a:ext cx="4299020" cy="1846763"/>
          </a:xfrm>
          <a:prstGeom prst="rect">
            <a:avLst/>
          </a:prstGeom>
        </p:spPr>
      </p:pic>
      <p:pic>
        <p:nvPicPr>
          <p:cNvPr id="3" name="Audio 2">
            <a:hlinkClick r:id="" action="ppaction://media"/>
            <a:extLst>
              <a:ext uri="{FF2B5EF4-FFF2-40B4-BE49-F238E27FC236}">
                <a16:creationId xmlns:a16="http://schemas.microsoft.com/office/drawing/2014/main" id="{269B44ED-0FC6-4609-837A-4C1042F16BD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2605267"/>
      </p:ext>
    </p:extLst>
  </p:cSld>
  <p:clrMapOvr>
    <a:masterClrMapping/>
  </p:clrMapOvr>
  <mc:AlternateContent xmlns:mc="http://schemas.openxmlformats.org/markup-compatibility/2006" xmlns:p14="http://schemas.microsoft.com/office/powerpoint/2010/main">
    <mc:Choice Requires="p14">
      <p:transition spd="slow" p14:dur="2000" advTm="50422"/>
    </mc:Choice>
    <mc:Fallback xmlns="">
      <p:transition spd="slow" advTm="50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fontScale="90000"/>
          </a:bodyPr>
          <a:lstStyle/>
          <a:p>
            <a:r>
              <a:rPr lang="en-US" b="1" dirty="0"/>
              <a:t>Part 2c: Net Promotor Score (NPS) and it’s Trend</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317624"/>
            <a:ext cx="5397500" cy="4816475"/>
          </a:xfrm>
        </p:spPr>
        <p:txBody>
          <a:bodyPr>
            <a:normAutofit lnSpcReduction="10000"/>
          </a:bodyPr>
          <a:lstStyle/>
          <a:p>
            <a:r>
              <a:rPr lang="en-US" dirty="0">
                <a:solidFill>
                  <a:schemeClr val="accent1"/>
                </a:solidFill>
              </a:rPr>
              <a:t>NPS </a:t>
            </a:r>
            <a:r>
              <a:rPr lang="en-US" dirty="0"/>
              <a:t>is a Customer loyalty metric that companies uses to know how likely customers would recommend their brand to others.</a:t>
            </a:r>
          </a:p>
          <a:p>
            <a:r>
              <a:rPr lang="en-US" dirty="0"/>
              <a:t>NPS = (Promotors – Detractors)/Total Reviews</a:t>
            </a:r>
          </a:p>
          <a:p>
            <a:pPr lvl="1"/>
            <a:r>
              <a:rPr lang="en-US" dirty="0"/>
              <a:t>Promotors = Loyal customers who will keep buying the and referring others (Satisfaction Score &gt;=8)</a:t>
            </a:r>
          </a:p>
          <a:p>
            <a:pPr lvl="1"/>
            <a:r>
              <a:rPr lang="en-US" dirty="0"/>
              <a:t>Detractors = Unhappy customers who can hurt your brand through negative word-of-mouth (Satisfaction Score 0 -6).</a:t>
            </a:r>
          </a:p>
          <a:p>
            <a:pPr lvl="1"/>
            <a:endParaRPr lang="en-US" dirty="0"/>
          </a:p>
          <a:p>
            <a:endParaRPr lang="en-US"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17</a:t>
            </a:fld>
            <a:endParaRPr lang="en-US"/>
          </a:p>
        </p:txBody>
      </p:sp>
      <p:pic>
        <p:nvPicPr>
          <p:cNvPr id="10" name="Graphic 9" descr="Happy face with large eyes">
            <a:extLst>
              <a:ext uri="{FF2B5EF4-FFF2-40B4-BE49-F238E27FC236}">
                <a16:creationId xmlns:a16="http://schemas.microsoft.com/office/drawing/2014/main" id="{EF4B8F18-AD51-41BC-AD43-33EE88BA1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687" y="277812"/>
            <a:ext cx="836613" cy="791391"/>
          </a:xfrm>
          <a:prstGeom prst="rect">
            <a:avLst/>
          </a:prstGeom>
        </p:spPr>
      </p:pic>
      <p:pic>
        <p:nvPicPr>
          <p:cNvPr id="8" name="Picture 7">
            <a:extLst>
              <a:ext uri="{FF2B5EF4-FFF2-40B4-BE49-F238E27FC236}">
                <a16:creationId xmlns:a16="http://schemas.microsoft.com/office/drawing/2014/main" id="{24136208-09D1-44EC-8AC2-26CDA0A311C7}"/>
              </a:ext>
            </a:extLst>
          </p:cNvPr>
          <p:cNvPicPr>
            <a:picLocks noChangeAspect="1"/>
          </p:cNvPicPr>
          <p:nvPr/>
        </p:nvPicPr>
        <p:blipFill>
          <a:blip r:embed="rId6"/>
          <a:stretch>
            <a:fillRect/>
          </a:stretch>
        </p:blipFill>
        <p:spPr>
          <a:xfrm>
            <a:off x="6880172" y="1190602"/>
            <a:ext cx="4029128" cy="1748022"/>
          </a:xfrm>
          <a:prstGeom prst="rect">
            <a:avLst/>
          </a:prstGeom>
        </p:spPr>
      </p:pic>
      <p:pic>
        <p:nvPicPr>
          <p:cNvPr id="3" name="Audio 2">
            <a:hlinkClick r:id="" action="ppaction://media"/>
            <a:extLst>
              <a:ext uri="{FF2B5EF4-FFF2-40B4-BE49-F238E27FC236}">
                <a16:creationId xmlns:a16="http://schemas.microsoft.com/office/drawing/2014/main" id="{8EBA0CBC-1A1B-4F5B-A953-5B8E4F8CF9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pic>
        <p:nvPicPr>
          <p:cNvPr id="9" name="Picture 8">
            <a:extLst>
              <a:ext uri="{FF2B5EF4-FFF2-40B4-BE49-F238E27FC236}">
                <a16:creationId xmlns:a16="http://schemas.microsoft.com/office/drawing/2014/main" id="{C4090528-46C4-4D1C-8149-D666D03F57A6}"/>
              </a:ext>
            </a:extLst>
          </p:cNvPr>
          <p:cNvPicPr>
            <a:picLocks noChangeAspect="1"/>
          </p:cNvPicPr>
          <p:nvPr/>
        </p:nvPicPr>
        <p:blipFill>
          <a:blip r:embed="rId8"/>
          <a:stretch>
            <a:fillRect/>
          </a:stretch>
        </p:blipFill>
        <p:spPr>
          <a:xfrm>
            <a:off x="6868160" y="2929799"/>
            <a:ext cx="4157458" cy="3314003"/>
          </a:xfrm>
          <a:prstGeom prst="rect">
            <a:avLst/>
          </a:prstGeom>
        </p:spPr>
      </p:pic>
    </p:spTree>
    <p:extLst>
      <p:ext uri="{BB962C8B-B14F-4D97-AF65-F5344CB8AC3E}">
        <p14:creationId xmlns:p14="http://schemas.microsoft.com/office/powerpoint/2010/main" val="1763565024"/>
      </p:ext>
    </p:extLst>
  </p:cSld>
  <p:clrMapOvr>
    <a:masterClrMapping/>
  </p:clrMapOvr>
  <mc:AlternateContent xmlns:mc="http://schemas.openxmlformats.org/markup-compatibility/2006" xmlns:p14="http://schemas.microsoft.com/office/powerpoint/2010/main">
    <mc:Choice Requires="p14">
      <p:transition spd="slow" p14:dur="2000" advTm="58249"/>
    </mc:Choice>
    <mc:Fallback xmlns="">
      <p:transition spd="slow" advTm="58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2d: Top Trending Discussions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317624"/>
            <a:ext cx="5245100" cy="4816475"/>
          </a:xfrm>
        </p:spPr>
        <p:txBody>
          <a:bodyPr>
            <a:normAutofit/>
          </a:bodyPr>
          <a:lstStyle/>
          <a:p>
            <a:r>
              <a:rPr lang="en-US" dirty="0"/>
              <a:t>Our Software also finds the top 5 trending Topics from </a:t>
            </a:r>
            <a:r>
              <a:rPr lang="en-US" dirty="0">
                <a:solidFill>
                  <a:schemeClr val="accent1"/>
                </a:solidFill>
              </a:rPr>
              <a:t>#hashtags </a:t>
            </a:r>
            <a:r>
              <a:rPr lang="en-US" dirty="0"/>
              <a:t>and </a:t>
            </a:r>
            <a:r>
              <a:rPr lang="en-US" dirty="0">
                <a:solidFill>
                  <a:schemeClr val="accent1"/>
                </a:solidFill>
              </a:rPr>
              <a:t>@mentions</a:t>
            </a:r>
            <a:r>
              <a:rPr lang="en-US" dirty="0"/>
              <a:t> to help Mr. A know Brand’s trending topics in discussion.</a:t>
            </a:r>
          </a:p>
          <a:p>
            <a:pPr lvl="1"/>
            <a:r>
              <a:rPr lang="en-US" dirty="0"/>
              <a:t>The number of @mentions and #hashtags decide the popularity of a topic.</a:t>
            </a:r>
          </a:p>
          <a:p>
            <a:r>
              <a:rPr lang="en-US" dirty="0"/>
              <a:t>Our tool also gives a Word Cloud (</a:t>
            </a:r>
            <a:r>
              <a:rPr lang="en-US" sz="1800" dirty="0" err="1">
                <a:solidFill>
                  <a:srgbClr val="2B91AF"/>
                </a:solidFill>
                <a:latin typeface="Consolas" panose="020B0609020204030204" pitchFamily="49" charset="0"/>
              </a:rPr>
              <a:t>WordCloud</a:t>
            </a:r>
            <a:r>
              <a:rPr lang="en-US" dirty="0"/>
              <a:t>) showing all topics identified in customer tweets.</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18</a:t>
            </a:fld>
            <a:endParaRPr lang="en-US"/>
          </a:p>
        </p:txBody>
      </p:sp>
      <p:pic>
        <p:nvPicPr>
          <p:cNvPr id="10" name="Graphic 9" descr="Happy face with large eyes">
            <a:extLst>
              <a:ext uri="{FF2B5EF4-FFF2-40B4-BE49-F238E27FC236}">
                <a16:creationId xmlns:a16="http://schemas.microsoft.com/office/drawing/2014/main" id="{EF4B8F18-AD51-41BC-AD43-33EE88BA1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3087" y="366712"/>
            <a:ext cx="836613" cy="791391"/>
          </a:xfrm>
          <a:prstGeom prst="rect">
            <a:avLst/>
          </a:prstGeom>
        </p:spPr>
      </p:pic>
      <p:pic>
        <p:nvPicPr>
          <p:cNvPr id="7" name="Picture 6">
            <a:extLst>
              <a:ext uri="{FF2B5EF4-FFF2-40B4-BE49-F238E27FC236}">
                <a16:creationId xmlns:a16="http://schemas.microsoft.com/office/drawing/2014/main" id="{0B9AC6F7-0513-48EB-B8B9-1688E4A3C69C}"/>
              </a:ext>
            </a:extLst>
          </p:cNvPr>
          <p:cNvPicPr>
            <a:picLocks noChangeAspect="1"/>
          </p:cNvPicPr>
          <p:nvPr/>
        </p:nvPicPr>
        <p:blipFill>
          <a:blip r:embed="rId6"/>
          <a:stretch>
            <a:fillRect/>
          </a:stretch>
        </p:blipFill>
        <p:spPr>
          <a:xfrm>
            <a:off x="5940356" y="1333441"/>
            <a:ext cx="5400744" cy="4662512"/>
          </a:xfrm>
          <a:prstGeom prst="rect">
            <a:avLst/>
          </a:prstGeom>
        </p:spPr>
      </p:pic>
      <p:pic>
        <p:nvPicPr>
          <p:cNvPr id="12" name="Picture 11">
            <a:extLst>
              <a:ext uri="{FF2B5EF4-FFF2-40B4-BE49-F238E27FC236}">
                <a16:creationId xmlns:a16="http://schemas.microsoft.com/office/drawing/2014/main" id="{BB4EC17B-E5E6-4252-8E04-1757362A060B}"/>
              </a:ext>
            </a:extLst>
          </p:cNvPr>
          <p:cNvPicPr>
            <a:picLocks noChangeAspect="1"/>
          </p:cNvPicPr>
          <p:nvPr/>
        </p:nvPicPr>
        <p:blipFill>
          <a:blip r:embed="rId7"/>
          <a:stretch>
            <a:fillRect/>
          </a:stretch>
        </p:blipFill>
        <p:spPr>
          <a:xfrm>
            <a:off x="8734812" y="2130670"/>
            <a:ext cx="3457188" cy="2200030"/>
          </a:xfrm>
          <a:prstGeom prst="rect">
            <a:avLst/>
          </a:prstGeom>
        </p:spPr>
      </p:pic>
      <p:pic>
        <p:nvPicPr>
          <p:cNvPr id="3" name="Audio 2">
            <a:hlinkClick r:id="" action="ppaction://media"/>
            <a:extLst>
              <a:ext uri="{FF2B5EF4-FFF2-40B4-BE49-F238E27FC236}">
                <a16:creationId xmlns:a16="http://schemas.microsoft.com/office/drawing/2014/main" id="{14E0A215-AA06-46FA-8DFE-D4D88500E15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8373823"/>
      </p:ext>
    </p:extLst>
  </p:cSld>
  <p:clrMapOvr>
    <a:masterClrMapping/>
  </p:clrMapOvr>
  <mc:AlternateContent xmlns:mc="http://schemas.openxmlformats.org/markup-compatibility/2006" xmlns:p14="http://schemas.microsoft.com/office/powerpoint/2010/main">
    <mc:Choice Requires="p14">
      <p:transition spd="slow" p14:dur="2000" advTm="37799"/>
    </mc:Choice>
    <mc:Fallback xmlns="">
      <p:transition spd="slow" advTm="37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Part 2e: Geographic Locations by Sentiment</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054100" y="1292224"/>
            <a:ext cx="4343400" cy="4816475"/>
          </a:xfrm>
        </p:spPr>
        <p:txBody>
          <a:bodyPr>
            <a:normAutofit lnSpcReduction="10000"/>
          </a:bodyPr>
          <a:lstStyle/>
          <a:p>
            <a:r>
              <a:rPr lang="en-US" dirty="0"/>
              <a:t>Mr. A can now also know on which locations (</a:t>
            </a:r>
            <a:r>
              <a:rPr lang="en-US" sz="1800" dirty="0" err="1">
                <a:solidFill>
                  <a:srgbClr val="2B91AF"/>
                </a:solidFill>
                <a:latin typeface="Consolas" panose="020B0609020204030204" pitchFamily="49" charset="0"/>
              </a:rPr>
              <a:t>geolocator.geopy</a:t>
            </a:r>
            <a:r>
              <a:rPr lang="en-US" dirty="0"/>
              <a:t>) Customer’s are not happy and on which all locations customers are happy.</a:t>
            </a:r>
          </a:p>
          <a:p>
            <a:r>
              <a:rPr lang="en-US" dirty="0"/>
              <a:t>This is a crucial result which helps the company to know where they must revise the brand strategy to improve the Product sales.</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19</a:t>
            </a:fld>
            <a:endParaRPr lang="en-US"/>
          </a:p>
        </p:txBody>
      </p:sp>
      <p:pic>
        <p:nvPicPr>
          <p:cNvPr id="10" name="Graphic 9" descr="Happy face with large eyes">
            <a:extLst>
              <a:ext uri="{FF2B5EF4-FFF2-40B4-BE49-F238E27FC236}">
                <a16:creationId xmlns:a16="http://schemas.microsoft.com/office/drawing/2014/main" id="{EF4B8F18-AD51-41BC-AD43-33EE88BA1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0787" y="252412"/>
            <a:ext cx="836613" cy="791391"/>
          </a:xfrm>
          <a:prstGeom prst="rect">
            <a:avLst/>
          </a:prstGeom>
        </p:spPr>
      </p:pic>
      <p:pic>
        <p:nvPicPr>
          <p:cNvPr id="8" name="Picture 7">
            <a:extLst>
              <a:ext uri="{FF2B5EF4-FFF2-40B4-BE49-F238E27FC236}">
                <a16:creationId xmlns:a16="http://schemas.microsoft.com/office/drawing/2014/main" id="{1ACF656A-F027-481A-9C0D-C65F686098F3}"/>
              </a:ext>
            </a:extLst>
          </p:cNvPr>
          <p:cNvPicPr>
            <a:picLocks noChangeAspect="1"/>
          </p:cNvPicPr>
          <p:nvPr/>
        </p:nvPicPr>
        <p:blipFill>
          <a:blip r:embed="rId6"/>
          <a:stretch>
            <a:fillRect/>
          </a:stretch>
        </p:blipFill>
        <p:spPr>
          <a:xfrm>
            <a:off x="5772044" y="1177822"/>
            <a:ext cx="4972156" cy="4841309"/>
          </a:xfrm>
          <a:prstGeom prst="rect">
            <a:avLst/>
          </a:prstGeom>
        </p:spPr>
      </p:pic>
      <p:pic>
        <p:nvPicPr>
          <p:cNvPr id="3" name="Audio 2">
            <a:hlinkClick r:id="" action="ppaction://media"/>
            <a:extLst>
              <a:ext uri="{FF2B5EF4-FFF2-40B4-BE49-F238E27FC236}">
                <a16:creationId xmlns:a16="http://schemas.microsoft.com/office/drawing/2014/main" id="{021A6794-DFAF-4255-ACA8-B22E0E2161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25364944"/>
      </p:ext>
    </p:extLst>
  </p:cSld>
  <p:clrMapOvr>
    <a:masterClrMapping/>
  </p:clrMapOvr>
  <mc:AlternateContent xmlns:mc="http://schemas.openxmlformats.org/markup-compatibility/2006" xmlns:p14="http://schemas.microsoft.com/office/powerpoint/2010/main">
    <mc:Choice Requires="p14">
      <p:transition spd="slow" p14:dur="2000" advTm="43897"/>
    </mc:Choice>
    <mc:Fallback xmlns="">
      <p:transition spd="slow" advTm="4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dirty="0"/>
              <a:t>Introduction</a:t>
            </a:r>
            <a:endParaRPr lang="en-US" sz="6000" kern="1200" dirty="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2727338" y="6356350"/>
            <a:ext cx="3928661"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9853972" y="6356350"/>
            <a:ext cx="1499828" cy="365125"/>
          </a:xfrm>
        </p:spPr>
        <p:txBody>
          <a:bodyPr vert="horz" lIns="91440" tIns="45720" rIns="91440" bIns="45720" rtlCol="0" anchor="ctr">
            <a:normAutofit/>
          </a:bodyPr>
          <a:lstStyle/>
          <a:p>
            <a:pPr>
              <a:spcAft>
                <a:spcPts val="600"/>
              </a:spcAft>
            </a:pPr>
            <a:fld id="{71BF767A-DF2A-4C11-896F-8E981FCBC9D2}" type="slidenum">
              <a:rPr lang="en-US" smtClean="0">
                <a:solidFill>
                  <a:schemeClr val="tx1">
                    <a:lumMod val="50000"/>
                    <a:lumOff val="50000"/>
                  </a:schemeClr>
                </a:solidFill>
              </a:rPr>
              <a:pPr>
                <a:spcAft>
                  <a:spcPts val="600"/>
                </a:spcAft>
              </a:pPr>
              <a:t>2</a:t>
            </a:fld>
            <a:endParaRPr lang="en-US">
              <a:solidFill>
                <a:schemeClr val="tx1">
                  <a:lumMod val="50000"/>
                  <a:lumOff val="50000"/>
                </a:schemeClr>
              </a:solidFill>
            </a:endParaRPr>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A8A4DC8B-2C33-40EB-A402-C462603DF9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44790417"/>
      </p:ext>
    </p:extLst>
  </p:cSld>
  <p:clrMapOvr>
    <a:masterClrMapping/>
  </p:clrMapOvr>
  <mc:AlternateContent xmlns:mc="http://schemas.openxmlformats.org/markup-compatibility/2006" xmlns:p14="http://schemas.microsoft.com/office/powerpoint/2010/main">
    <mc:Choice Requires="p14">
      <p:transition spd="slow" p14:dur="2000" advTm="3334"/>
    </mc:Choice>
    <mc:Fallback xmlns="">
      <p:transition spd="slow" advTm="3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a:solidFill>
                  <a:schemeClr val="tx1"/>
                </a:solidFill>
                <a:latin typeface="+mj-lt"/>
                <a:ea typeface="+mj-ea"/>
                <a:cs typeface="+mj-cs"/>
              </a:rPr>
              <a:t>Future Scope</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2727338" y="6356350"/>
            <a:ext cx="3928661"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9853972" y="6356350"/>
            <a:ext cx="1499828" cy="365125"/>
          </a:xfrm>
        </p:spPr>
        <p:txBody>
          <a:bodyPr vert="horz" lIns="91440" tIns="45720" rIns="91440" bIns="45720" rtlCol="0" anchor="ctr">
            <a:normAutofit/>
          </a:bodyPr>
          <a:lstStyle/>
          <a:p>
            <a:pPr>
              <a:spcAft>
                <a:spcPts val="600"/>
              </a:spcAft>
            </a:pPr>
            <a:fld id="{71BF767A-DF2A-4C11-896F-8E981FCBC9D2}" type="slidenum">
              <a:rPr lang="en-US" smtClean="0">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62E7004F-45BA-4CA5-84F7-E841F31CD6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86111580"/>
      </p:ext>
    </p:extLst>
  </p:cSld>
  <p:clrMapOvr>
    <a:masterClrMapping/>
  </p:clrMapOvr>
  <mc:AlternateContent xmlns:mc="http://schemas.openxmlformats.org/markup-compatibility/2006" xmlns:p14="http://schemas.microsoft.com/office/powerpoint/2010/main">
    <mc:Choice Requires="p14">
      <p:transition spd="slow" p14:dur="2000" advTm="5170"/>
    </mc:Choice>
    <mc:Fallback xmlns="">
      <p:transition spd="slow" advTm="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Project Future Scope</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054100" y="1292224"/>
            <a:ext cx="10121900" cy="4816475"/>
          </a:xfrm>
        </p:spPr>
        <p:txBody>
          <a:bodyPr>
            <a:normAutofit fontScale="92500" lnSpcReduction="10000"/>
          </a:bodyPr>
          <a:lstStyle/>
          <a:p>
            <a:r>
              <a:rPr lang="en-US" dirty="0"/>
              <a:t>There are some areas which can be worked on in Future:</a:t>
            </a:r>
          </a:p>
          <a:p>
            <a:pPr lvl="1"/>
            <a:r>
              <a:rPr lang="en-US" dirty="0"/>
              <a:t>The Performance of the Web Application is directly dependent on the number of Tweets selected and on the selected date range. </a:t>
            </a:r>
          </a:p>
          <a:p>
            <a:pPr lvl="2"/>
            <a:r>
              <a:rPr lang="en-US" dirty="0"/>
              <a:t>We have seen that the application takes time if we increase the date range to more than a month with tweets greater than 5000. For the project demo purpose, we recommend running the application with 1000 tweets and a default date range of 7 days.</a:t>
            </a:r>
          </a:p>
          <a:p>
            <a:pPr lvl="2"/>
            <a:r>
              <a:rPr lang="en-US" dirty="0"/>
              <a:t>We can improve this performance in future.</a:t>
            </a:r>
          </a:p>
          <a:p>
            <a:pPr lvl="1"/>
            <a:r>
              <a:rPr lang="en-US" dirty="0"/>
              <a:t>Google’s </a:t>
            </a:r>
            <a:r>
              <a:rPr lang="en-US" dirty="0" err="1"/>
              <a:t>geopy</a:t>
            </a:r>
            <a:r>
              <a:rPr lang="en-US" dirty="0"/>
              <a:t> library Limitations:</a:t>
            </a:r>
          </a:p>
          <a:p>
            <a:pPr lvl="2"/>
            <a:r>
              <a:rPr lang="en-US" dirty="0" err="1"/>
              <a:t>geopy</a:t>
            </a:r>
            <a:r>
              <a:rPr lang="en-US" dirty="0"/>
              <a:t> is a free API. That’s why it can run once per sec for the given location to obtain map coordinates. Due to this reason, the map to show sentiments takes a long time (approx. 6-7 mins). We can improve this performance in future by using Google’s paid subscription APIs.</a:t>
            </a:r>
          </a:p>
          <a:p>
            <a:pPr lvl="2"/>
            <a:r>
              <a:rPr lang="en-US" dirty="0"/>
              <a:t>We sometimes see timeout errors while running the </a:t>
            </a:r>
            <a:r>
              <a:rPr lang="en-US" dirty="0" err="1"/>
              <a:t>geopy</a:t>
            </a:r>
            <a:r>
              <a:rPr lang="en-US" dirty="0"/>
              <a:t> library. This timeout can be handled in future enhancements.</a:t>
            </a:r>
          </a:p>
          <a:p>
            <a:pPr lvl="1"/>
            <a:r>
              <a:rPr lang="en-US" dirty="0"/>
              <a:t>Provide Brand comparison: We can even expand the project to showcase the Brand results against its competitors.</a:t>
            </a:r>
          </a:p>
          <a:p>
            <a:pPr lvl="2"/>
            <a:endParaRPr lang="en-US"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21</a:t>
            </a:fld>
            <a:endParaRPr lang="en-US"/>
          </a:p>
        </p:txBody>
      </p:sp>
      <p:pic>
        <p:nvPicPr>
          <p:cNvPr id="3" name="Audio 2">
            <a:hlinkClick r:id="" action="ppaction://media"/>
            <a:extLst>
              <a:ext uri="{FF2B5EF4-FFF2-40B4-BE49-F238E27FC236}">
                <a16:creationId xmlns:a16="http://schemas.microsoft.com/office/drawing/2014/main" id="{F3AD035F-7FD4-4C5E-9CCC-6FF0D40CA7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0741417"/>
      </p:ext>
    </p:extLst>
  </p:cSld>
  <p:clrMapOvr>
    <a:masterClrMapping/>
  </p:clrMapOvr>
  <mc:AlternateContent xmlns:mc="http://schemas.openxmlformats.org/markup-compatibility/2006" xmlns:p14="http://schemas.microsoft.com/office/powerpoint/2010/main">
    <mc:Choice Requires="p14">
      <p:transition spd="slow" p14:dur="2000" advTm="194664"/>
    </mc:Choice>
    <mc:Fallback xmlns="">
      <p:transition spd="slow" advTm="194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b="1" kern="1200">
                <a:solidFill>
                  <a:schemeClr val="tx1"/>
                </a:solidFill>
                <a:latin typeface="+mj-lt"/>
                <a:ea typeface="+mj-ea"/>
                <a:cs typeface="+mj-cs"/>
              </a:rPr>
              <a:t>Thank You</a:t>
            </a:r>
          </a:p>
        </p:txBody>
      </p:sp>
      <p:sp>
        <p:nvSpPr>
          <p:cNvPr id="14" name="Rectangle: Rounded Corners 13">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1BF767A-DF2A-4C11-896F-8E981FCBC9D2}" type="slidenum">
              <a:rPr lang="en-US">
                <a:solidFill>
                  <a:schemeClr val="tx1">
                    <a:lumMod val="50000"/>
                    <a:lumOff val="50000"/>
                  </a:schemeClr>
                </a:solidFill>
              </a:rPr>
              <a:pPr>
                <a:spcAft>
                  <a:spcPts val="600"/>
                </a:spcAft>
              </a:pPr>
              <a:t>22</a:t>
            </a:fld>
            <a:endParaRPr lang="en-US">
              <a:solidFill>
                <a:schemeClr val="tx1">
                  <a:lumMod val="50000"/>
                  <a:lumOff val="50000"/>
                </a:schemeClr>
              </a:solidFill>
            </a:endParaRPr>
          </a:p>
        </p:txBody>
      </p:sp>
      <p:pic>
        <p:nvPicPr>
          <p:cNvPr id="3" name="Audio 2">
            <a:hlinkClick r:id="" action="ppaction://media"/>
            <a:extLst>
              <a:ext uri="{FF2B5EF4-FFF2-40B4-BE49-F238E27FC236}">
                <a16:creationId xmlns:a16="http://schemas.microsoft.com/office/drawing/2014/main" id="{7C9F59D0-8787-44D7-B9AB-84A64CC128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34622271"/>
      </p:ext>
    </p:extLst>
  </p:cSld>
  <p:clrMapOvr>
    <a:masterClrMapping/>
  </p:clrMapOvr>
  <mc:AlternateContent xmlns:mc="http://schemas.openxmlformats.org/markup-compatibility/2006" xmlns:p14="http://schemas.microsoft.com/office/powerpoint/2010/main">
    <mc:Choice Requires="p14">
      <p:transition spd="slow" p14:dur="2000" advTm="16422"/>
    </mc:Choice>
    <mc:Fallback xmlns="">
      <p:transition spd="slow" advTm="1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Brand’s Sentiment Analysis using Tweets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244600" y="1216024"/>
            <a:ext cx="10515600" cy="4651375"/>
          </a:xfrm>
        </p:spPr>
        <p:txBody>
          <a:bodyPr>
            <a:normAutofit/>
          </a:bodyPr>
          <a:lstStyle/>
          <a:p>
            <a:r>
              <a:rPr lang="en-US" dirty="0"/>
              <a:t>Capture Customer Feedback on FMCG Brands</a:t>
            </a:r>
          </a:p>
          <a:p>
            <a:r>
              <a:rPr lang="en-US" dirty="0"/>
              <a:t>Perform Sentiment Analysis </a:t>
            </a:r>
          </a:p>
          <a:p>
            <a:pPr lvl="1"/>
            <a:r>
              <a:rPr lang="en-US" dirty="0"/>
              <a:t>Polarity Analysis</a:t>
            </a:r>
          </a:p>
          <a:p>
            <a:pPr lvl="1"/>
            <a:r>
              <a:rPr lang="en-US" dirty="0"/>
              <a:t>Emotion Analysis</a:t>
            </a:r>
          </a:p>
          <a:p>
            <a:r>
              <a:rPr lang="en-US" dirty="0"/>
              <a:t>Trending Topics using Okapi BM25</a:t>
            </a:r>
          </a:p>
          <a:p>
            <a:r>
              <a:rPr lang="en-US" dirty="0"/>
              <a:t>Time Series Feedback</a:t>
            </a:r>
          </a:p>
          <a:p>
            <a:r>
              <a:rPr lang="en-US" dirty="0"/>
              <a:t>Tweets by Sentiment</a:t>
            </a:r>
          </a:p>
          <a:p>
            <a:r>
              <a:rPr lang="en-US" dirty="0"/>
              <a:t>Net Promotor Score (NPS)</a:t>
            </a:r>
          </a:p>
          <a:p>
            <a:r>
              <a:rPr lang="en-US" dirty="0"/>
              <a:t>Geographic Location tagging on Sentiments</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3</a:t>
            </a:fld>
            <a:endParaRPr lang="en-US"/>
          </a:p>
        </p:txBody>
      </p:sp>
      <p:pic>
        <p:nvPicPr>
          <p:cNvPr id="8" name="Picture 7">
            <a:extLst>
              <a:ext uri="{FF2B5EF4-FFF2-40B4-BE49-F238E27FC236}">
                <a16:creationId xmlns:a16="http://schemas.microsoft.com/office/drawing/2014/main" id="{AC5F0CF3-7E7F-4F86-AD7A-4B749DBCA065}"/>
              </a:ext>
            </a:extLst>
          </p:cNvPr>
          <p:cNvPicPr>
            <a:picLocks noChangeAspect="1"/>
          </p:cNvPicPr>
          <p:nvPr/>
        </p:nvPicPr>
        <p:blipFill>
          <a:blip r:embed="rId4"/>
          <a:stretch>
            <a:fillRect/>
          </a:stretch>
        </p:blipFill>
        <p:spPr>
          <a:xfrm>
            <a:off x="7492946" y="1739851"/>
            <a:ext cx="3619554" cy="3310568"/>
          </a:xfrm>
          <a:prstGeom prst="rect">
            <a:avLst/>
          </a:prstGeom>
        </p:spPr>
      </p:pic>
      <p:pic>
        <p:nvPicPr>
          <p:cNvPr id="9" name="Audio 8">
            <a:hlinkClick r:id="" action="ppaction://media"/>
            <a:extLst>
              <a:ext uri="{FF2B5EF4-FFF2-40B4-BE49-F238E27FC236}">
                <a16:creationId xmlns:a16="http://schemas.microsoft.com/office/drawing/2014/main" id="{099682E1-AED7-48DF-8D55-7E945B7208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82915038"/>
      </p:ext>
    </p:extLst>
  </p:cSld>
  <p:clrMapOvr>
    <a:masterClrMapping/>
  </p:clrMapOvr>
  <mc:AlternateContent xmlns:mc="http://schemas.openxmlformats.org/markup-compatibility/2006" xmlns:p14="http://schemas.microsoft.com/office/powerpoint/2010/main">
    <mc:Choice Requires="p14">
      <p:transition spd="slow" p14:dur="2000" advTm="91847"/>
    </mc:Choice>
    <mc:Fallback xmlns="">
      <p:transition spd="slow" advTm="91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dirty="0"/>
              <a:t>Installation Instructions</a:t>
            </a:r>
            <a:endParaRPr lang="en-US" sz="6000" kern="1200" dirty="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2727338" y="6356350"/>
            <a:ext cx="3928661"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9853972" y="6356350"/>
            <a:ext cx="1499828" cy="365125"/>
          </a:xfrm>
        </p:spPr>
        <p:txBody>
          <a:bodyPr vert="horz" lIns="91440" tIns="45720" rIns="91440" bIns="45720" rtlCol="0" anchor="ctr">
            <a:normAutofit/>
          </a:bodyPr>
          <a:lstStyle/>
          <a:p>
            <a:pPr>
              <a:spcAft>
                <a:spcPts val="600"/>
              </a:spcAft>
            </a:pPr>
            <a:fld id="{71BF767A-DF2A-4C11-896F-8E981FCBC9D2}" type="slidenum">
              <a:rPr lang="en-US" smtClean="0">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2CCCD097-C2F5-4E4C-80A7-CF92156250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39925634"/>
      </p:ext>
    </p:extLst>
  </p:cSld>
  <p:clrMapOvr>
    <a:masterClrMapping/>
  </p:clrMapOvr>
  <mc:AlternateContent xmlns:mc="http://schemas.openxmlformats.org/markup-compatibility/2006" xmlns:p14="http://schemas.microsoft.com/office/powerpoint/2010/main">
    <mc:Choice Requires="p14">
      <p:transition spd="slow" p14:dur="2000" advTm="6103"/>
    </mc:Choice>
    <mc:Fallback xmlns="">
      <p:transition spd="slow" advTm="6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Installation Instructions – Docker Image</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762000" y="1249680"/>
            <a:ext cx="10731500" cy="4823143"/>
          </a:xfrm>
        </p:spPr>
        <p:txBody>
          <a:bodyPr>
            <a:normAutofit/>
          </a:bodyPr>
          <a:lstStyle/>
          <a:p>
            <a:r>
              <a:rPr lang="en-US" dirty="0"/>
              <a:t>Please install </a:t>
            </a:r>
            <a:r>
              <a:rPr lang="en-US" b="1" dirty="0"/>
              <a:t>Docker</a:t>
            </a:r>
            <a:r>
              <a:rPr lang="en-US" dirty="0"/>
              <a:t> in your machine:</a:t>
            </a:r>
          </a:p>
          <a:p>
            <a:pPr lvl="1"/>
            <a:r>
              <a:rPr lang="en-US" sz="2800" dirty="0"/>
              <a:t>Use below link if you are running the software on Windows:</a:t>
            </a:r>
            <a:endParaRPr lang="en-US" sz="2800" dirty="0">
              <a:hlinkClick r:id="rId4">
                <a:extLst>
                  <a:ext uri="{A12FA001-AC4F-418D-AE19-62706E023703}">
                    <ahyp:hlinkClr xmlns:ahyp="http://schemas.microsoft.com/office/drawing/2018/hyperlinkcolor" val="tx"/>
                  </a:ext>
                </a:extLst>
              </a:hlinkClick>
            </a:endParaRPr>
          </a:p>
          <a:p>
            <a:pPr lvl="2"/>
            <a:r>
              <a:rPr lang="en-US" sz="2400" dirty="0">
                <a:hlinkClick r:id="rId4">
                  <a:extLst>
                    <a:ext uri="{A12FA001-AC4F-418D-AE19-62706E023703}">
                      <ahyp:hlinkClr xmlns:ahyp="http://schemas.microsoft.com/office/drawing/2018/hyperlinkcolor" val="tx"/>
                    </a:ext>
                  </a:extLst>
                </a:hlinkClick>
              </a:rPr>
              <a:t>Install on Windows | Docker Documentation</a:t>
            </a:r>
            <a:endParaRPr lang="en-US" sz="2400" dirty="0"/>
          </a:p>
          <a:p>
            <a:pPr lvl="1"/>
            <a:r>
              <a:rPr lang="en-US" sz="2800" dirty="0"/>
              <a:t>Use below link for Mac installation:</a:t>
            </a:r>
          </a:p>
          <a:p>
            <a:pPr lvl="2"/>
            <a:r>
              <a:rPr lang="en-US" sz="2400" dirty="0">
                <a:hlinkClick r:id="rId5">
                  <a:extLst>
                    <a:ext uri="{A12FA001-AC4F-418D-AE19-62706E023703}">
                      <ahyp:hlinkClr xmlns:ahyp="http://schemas.microsoft.com/office/drawing/2018/hyperlinkcolor" val="tx"/>
                    </a:ext>
                  </a:extLst>
                </a:hlinkClick>
              </a:rPr>
              <a:t>Install on Mac | Docker Documentation</a:t>
            </a:r>
            <a:endParaRPr lang="en-US" sz="2400" dirty="0"/>
          </a:p>
          <a:p>
            <a:r>
              <a:rPr lang="en-US" sz="3200" dirty="0"/>
              <a:t>Once installed, start the Docker Engine in your machine.</a:t>
            </a:r>
          </a:p>
          <a:p>
            <a:pPr marL="0" indent="0">
              <a:buNone/>
            </a:pPr>
            <a:endParaRPr lang="en-US" sz="3200"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5</a:t>
            </a:fld>
            <a:endParaRPr lang="en-US"/>
          </a:p>
        </p:txBody>
      </p:sp>
      <p:pic>
        <p:nvPicPr>
          <p:cNvPr id="1027" name="Picture 3" descr="search for Docker app">
            <a:extLst>
              <a:ext uri="{FF2B5EF4-FFF2-40B4-BE49-F238E27FC236}">
                <a16:creationId xmlns:a16="http://schemas.microsoft.com/office/drawing/2014/main" id="{E30ADAE2-475D-4471-9A27-6F16CFAB1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500" y="4046220"/>
            <a:ext cx="2510028"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4CF203FA-3CE7-4106-9F35-0E856CFAEA77">
            <a:extLst>
              <a:ext uri="{FF2B5EF4-FFF2-40B4-BE49-F238E27FC236}">
                <a16:creationId xmlns:a16="http://schemas.microsoft.com/office/drawing/2014/main" id="{61D09B82-6EFA-4113-A467-855FD5D907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4535" y="4180523"/>
            <a:ext cx="42037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udio 8">
            <a:hlinkClick r:id="" action="ppaction://media"/>
            <a:extLst>
              <a:ext uri="{FF2B5EF4-FFF2-40B4-BE49-F238E27FC236}">
                <a16:creationId xmlns:a16="http://schemas.microsoft.com/office/drawing/2014/main" id="{C9BBBDE1-F404-468B-84E3-44AB09F3D3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14128605"/>
      </p:ext>
    </p:extLst>
  </p:cSld>
  <p:clrMapOvr>
    <a:masterClrMapping/>
  </p:clrMapOvr>
  <mc:AlternateContent xmlns:mc="http://schemas.openxmlformats.org/markup-compatibility/2006" xmlns:p14="http://schemas.microsoft.com/office/powerpoint/2010/main">
    <mc:Choice Requires="p14">
      <p:transition spd="slow" p14:dur="2000" advTm="35904"/>
    </mc:Choice>
    <mc:Fallback xmlns="">
      <p:transition spd="slow" advTm="3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Installation Instructions – Git Clone and Run</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812800" y="1137920"/>
            <a:ext cx="10731500" cy="4823143"/>
          </a:xfrm>
        </p:spPr>
        <p:txBody>
          <a:bodyPr>
            <a:normAutofit/>
          </a:bodyPr>
          <a:lstStyle/>
          <a:p>
            <a:r>
              <a:rPr lang="en-US" dirty="0"/>
              <a:t>Clone the </a:t>
            </a:r>
            <a:r>
              <a:rPr lang="en-US" dirty="0" err="1"/>
              <a:t>github</a:t>
            </a:r>
            <a:r>
              <a:rPr lang="en-US" dirty="0"/>
              <a:t> Repository from Command line or Terminal:</a:t>
            </a:r>
          </a:p>
          <a:p>
            <a:pPr lvl="1"/>
            <a:r>
              <a:rPr lang="en-US" i="1" dirty="0">
                <a:solidFill>
                  <a:schemeClr val="accent2"/>
                </a:solidFill>
              </a:rPr>
              <a:t>git clone </a:t>
            </a:r>
            <a:r>
              <a:rPr lang="en-US" i="1" dirty="0">
                <a:solidFill>
                  <a:schemeClr val="accent2"/>
                </a:solidFill>
                <a:hlinkClick r:id="rId4">
                  <a:extLst>
                    <a:ext uri="{A12FA001-AC4F-418D-AE19-62706E023703}">
                      <ahyp:hlinkClr xmlns:ahyp="http://schemas.microsoft.com/office/drawing/2018/hyperlinkcolor" val="tx"/>
                    </a:ext>
                  </a:extLst>
                </a:hlinkClick>
              </a:rPr>
              <a:t>https://github.com/akhanna6/CS410-CourseProject-Team-AEJ.git</a:t>
            </a:r>
            <a:r>
              <a:rPr lang="en-US" sz="2800" dirty="0"/>
              <a:t> </a:t>
            </a:r>
          </a:p>
          <a:p>
            <a:r>
              <a:rPr lang="en-US" dirty="0"/>
              <a:t>Go inside CS410-CourseProject-Team-AEJ directory.</a:t>
            </a:r>
          </a:p>
          <a:p>
            <a:pPr lvl="1"/>
            <a:r>
              <a:rPr lang="en-US" dirty="0">
                <a:solidFill>
                  <a:schemeClr val="accent2"/>
                </a:solidFill>
              </a:rPr>
              <a:t>cd CS410-CourseProject-Team-AEJ</a:t>
            </a:r>
          </a:p>
          <a:p>
            <a:r>
              <a:rPr lang="en-US" dirty="0"/>
              <a:t>Build the Docker Image </a:t>
            </a:r>
            <a:r>
              <a:rPr lang="en-US" sz="1600" dirty="0"/>
              <a:t>(make a note of . (dot) at the end) </a:t>
            </a:r>
            <a:r>
              <a:rPr lang="en-US" sz="1800" dirty="0"/>
              <a:t>– </a:t>
            </a:r>
            <a:r>
              <a:rPr lang="en-US" sz="1800" i="1" dirty="0"/>
              <a:t>Approx. time to run 2 mins</a:t>
            </a:r>
            <a:endParaRPr lang="en-US" i="1" dirty="0"/>
          </a:p>
          <a:p>
            <a:pPr lvl="1"/>
            <a:r>
              <a:rPr lang="en-US" dirty="0">
                <a:solidFill>
                  <a:schemeClr val="accent2"/>
                </a:solidFill>
              </a:rPr>
              <a:t>docker build -t </a:t>
            </a:r>
            <a:r>
              <a:rPr lang="en-US" dirty="0" err="1">
                <a:solidFill>
                  <a:schemeClr val="accent2"/>
                </a:solidFill>
              </a:rPr>
              <a:t>brandanalyser</a:t>
            </a:r>
            <a:r>
              <a:rPr lang="en-US" dirty="0">
                <a:solidFill>
                  <a:schemeClr val="accent2"/>
                </a:solidFill>
              </a:rPr>
              <a:t> .</a:t>
            </a:r>
          </a:p>
          <a:p>
            <a:pPr lvl="1"/>
            <a:endParaRPr lang="en-US" dirty="0">
              <a:solidFill>
                <a:schemeClr val="accent2"/>
              </a:solidFill>
            </a:endParaRPr>
          </a:p>
          <a:p>
            <a:r>
              <a:rPr lang="en-US" dirty="0"/>
              <a:t>Run the Docker Container</a:t>
            </a:r>
          </a:p>
          <a:p>
            <a:pPr lvl="1"/>
            <a:r>
              <a:rPr lang="sv-SE" dirty="0">
                <a:solidFill>
                  <a:schemeClr val="accent2"/>
                </a:solidFill>
              </a:rPr>
              <a:t>docker run -p 8501:8501 brandanalyser</a:t>
            </a:r>
            <a:endParaRPr lang="en-US" dirty="0">
              <a:solidFill>
                <a:schemeClr val="accent2"/>
              </a:solidFill>
            </a:endParaRPr>
          </a:p>
          <a:p>
            <a:pPr marL="0" indent="0">
              <a:buNone/>
            </a:pPr>
            <a:r>
              <a:rPr lang="en-US" sz="3200" dirty="0"/>
              <a:t>	</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6</a:t>
            </a:fld>
            <a:endParaRPr lang="en-US"/>
          </a:p>
        </p:txBody>
      </p:sp>
      <p:pic>
        <p:nvPicPr>
          <p:cNvPr id="9" name="Picture 8">
            <a:extLst>
              <a:ext uri="{FF2B5EF4-FFF2-40B4-BE49-F238E27FC236}">
                <a16:creationId xmlns:a16="http://schemas.microsoft.com/office/drawing/2014/main" id="{32BA7FBF-AEC7-4579-98BB-5FC47E76B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106" y="3877613"/>
            <a:ext cx="9561476" cy="328627"/>
          </a:xfrm>
          <a:prstGeom prst="rect">
            <a:avLst/>
          </a:prstGeom>
        </p:spPr>
      </p:pic>
      <p:pic>
        <p:nvPicPr>
          <p:cNvPr id="8" name="Picture 7" descr="Text&#10;&#10;Description automatically generated">
            <a:extLst>
              <a:ext uri="{FF2B5EF4-FFF2-40B4-BE49-F238E27FC236}">
                <a16:creationId xmlns:a16="http://schemas.microsoft.com/office/drawing/2014/main" id="{664192BC-9E0B-4DC0-AEF8-D51361C0B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4220" y="5154499"/>
            <a:ext cx="6201640" cy="1629002"/>
          </a:xfrm>
          <a:prstGeom prst="rect">
            <a:avLst/>
          </a:prstGeom>
        </p:spPr>
      </p:pic>
      <p:pic>
        <p:nvPicPr>
          <p:cNvPr id="14" name="Audio 13">
            <a:hlinkClick r:id="" action="ppaction://media"/>
            <a:extLst>
              <a:ext uri="{FF2B5EF4-FFF2-40B4-BE49-F238E27FC236}">
                <a16:creationId xmlns:a16="http://schemas.microsoft.com/office/drawing/2014/main" id="{FFE62756-9778-453E-ADE4-66978D7765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96694676"/>
      </p:ext>
    </p:extLst>
  </p:cSld>
  <p:clrMapOvr>
    <a:masterClrMapping/>
  </p:clrMapOvr>
  <mc:AlternateContent xmlns:mc="http://schemas.openxmlformats.org/markup-compatibility/2006" xmlns:p14="http://schemas.microsoft.com/office/powerpoint/2010/main">
    <mc:Choice Requires="p14">
      <p:transition spd="slow" p14:dur="2000" advTm="72010"/>
    </mc:Choice>
    <mc:Fallback xmlns="">
      <p:transition spd="slow" advTm="7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a:solidFill>
                  <a:schemeClr val="tx1"/>
                </a:solidFill>
                <a:latin typeface="+mj-lt"/>
                <a:ea typeface="+mj-ea"/>
                <a:cs typeface="+mj-cs"/>
              </a:rPr>
              <a:t>Explore the Software</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2727338" y="6356350"/>
            <a:ext cx="3928661"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9853972" y="6356350"/>
            <a:ext cx="1499828" cy="365125"/>
          </a:xfrm>
        </p:spPr>
        <p:txBody>
          <a:bodyPr vert="horz" lIns="91440" tIns="45720" rIns="91440" bIns="45720" rtlCol="0" anchor="ctr">
            <a:normAutofit/>
          </a:bodyPr>
          <a:lstStyle/>
          <a:p>
            <a:pPr>
              <a:spcAft>
                <a:spcPts val="600"/>
              </a:spcAft>
            </a:pPr>
            <a:fld id="{71BF767A-DF2A-4C11-896F-8E981FCBC9D2}" type="slidenum">
              <a:rPr lang="en-US" smtClean="0">
                <a:solidFill>
                  <a:schemeClr val="tx1">
                    <a:lumMod val="50000"/>
                    <a:lumOff val="50000"/>
                  </a:schemeClr>
                </a:solidFill>
              </a:rPr>
              <a:pPr>
                <a:spcAft>
                  <a:spcPts val="600"/>
                </a:spcAft>
              </a:pPr>
              <a:t>7</a:t>
            </a:fld>
            <a:endParaRPr lang="en-US">
              <a:solidFill>
                <a:schemeClr val="tx1">
                  <a:lumMod val="50000"/>
                  <a:lumOff val="50000"/>
                </a:schemeClr>
              </a:solidFill>
            </a:endParaRPr>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C012038D-2C6F-440E-AF44-3405A84E9C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1365241"/>
      </p:ext>
    </p:extLst>
  </p:cSld>
  <p:clrMapOvr>
    <a:masterClrMapping/>
  </p:clrMapOvr>
  <mc:AlternateContent xmlns:mc="http://schemas.openxmlformats.org/markup-compatibility/2006" xmlns:p14="http://schemas.microsoft.com/office/powerpoint/2010/main">
    <mc:Choice Requires="p14">
      <p:transition spd="slow" p14:dur="2000" advTm="3643"/>
    </mc:Choice>
    <mc:Fallback xmlns="">
      <p:transition spd="slow" advTm="3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68300" y="314325"/>
            <a:ext cx="8051800" cy="930275"/>
          </a:xfrm>
        </p:spPr>
        <p:txBody>
          <a:bodyPr>
            <a:normAutofit/>
          </a:bodyPr>
          <a:lstStyle/>
          <a:p>
            <a:r>
              <a:rPr lang="en-US" b="1" dirty="0"/>
              <a:t>Software Components - Libraries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193800" y="1308100"/>
            <a:ext cx="10515600" cy="4995863"/>
          </a:xfrm>
        </p:spPr>
        <p:txBody>
          <a:bodyPr>
            <a:normAutofit/>
          </a:bodyPr>
          <a:lstStyle/>
          <a:p>
            <a:r>
              <a:rPr lang="en-US" dirty="0"/>
              <a:t>There are several NLP and Text Retrieval Libraries used. </a:t>
            </a:r>
          </a:p>
          <a:p>
            <a:pPr lvl="1"/>
            <a:r>
              <a:rPr lang="en-US" dirty="0" err="1">
                <a:solidFill>
                  <a:schemeClr val="accent1"/>
                </a:solidFill>
              </a:rPr>
              <a:t>snscrape</a:t>
            </a:r>
            <a:r>
              <a:rPr lang="en-US" dirty="0"/>
              <a:t> Library – Scrape N Tweets for the given Time Period.</a:t>
            </a:r>
          </a:p>
          <a:p>
            <a:pPr lvl="1"/>
            <a:r>
              <a:rPr lang="en-US" dirty="0">
                <a:solidFill>
                  <a:schemeClr val="accent1"/>
                </a:solidFill>
              </a:rPr>
              <a:t>NLTK</a:t>
            </a:r>
            <a:r>
              <a:rPr lang="en-US" dirty="0"/>
              <a:t> – Python Library that provide tools for Natural Language Processing. </a:t>
            </a:r>
            <a:r>
              <a:rPr lang="en-US" dirty="0" err="1"/>
              <a:t>e.g</a:t>
            </a:r>
            <a:r>
              <a:rPr lang="en-US" dirty="0"/>
              <a:t>,. </a:t>
            </a:r>
            <a:r>
              <a:rPr lang="en-US" dirty="0" err="1"/>
              <a:t>nltk.stem.wordnet</a:t>
            </a:r>
            <a:r>
              <a:rPr lang="en-US" dirty="0"/>
              <a:t>, </a:t>
            </a:r>
            <a:r>
              <a:rPr lang="en-US" dirty="0" err="1"/>
              <a:t>nltk.corpus</a:t>
            </a:r>
            <a:endParaRPr lang="en-US" dirty="0"/>
          </a:p>
          <a:p>
            <a:pPr lvl="1"/>
            <a:r>
              <a:rPr lang="en-US" dirty="0" err="1">
                <a:solidFill>
                  <a:schemeClr val="accent1"/>
                </a:solidFill>
              </a:rPr>
              <a:t>Streamlit</a:t>
            </a:r>
            <a:r>
              <a:rPr lang="en-US" dirty="0"/>
              <a:t> – Python framework to build the Dashboard / Web Application.</a:t>
            </a:r>
          </a:p>
          <a:p>
            <a:pPr lvl="1"/>
            <a:r>
              <a:rPr lang="en-US" dirty="0" err="1">
                <a:solidFill>
                  <a:schemeClr val="accent1"/>
                </a:solidFill>
              </a:rPr>
              <a:t>nrclex</a:t>
            </a:r>
            <a:r>
              <a:rPr lang="en-US" dirty="0"/>
              <a:t> – Emotion Analysis</a:t>
            </a:r>
          </a:p>
          <a:p>
            <a:pPr lvl="1"/>
            <a:r>
              <a:rPr lang="en-US" dirty="0"/>
              <a:t>Google’s </a:t>
            </a:r>
            <a:r>
              <a:rPr lang="en-US" dirty="0" err="1">
                <a:solidFill>
                  <a:schemeClr val="accent1"/>
                </a:solidFill>
              </a:rPr>
              <a:t>geopy</a:t>
            </a:r>
            <a:r>
              <a:rPr lang="en-US" dirty="0"/>
              <a:t> – Geographic location of tweets based on Sentiments.</a:t>
            </a:r>
          </a:p>
          <a:p>
            <a:pPr lvl="1"/>
            <a:r>
              <a:rPr lang="en-US" dirty="0">
                <a:solidFill>
                  <a:schemeClr val="accent1"/>
                </a:solidFill>
              </a:rPr>
              <a:t>rank_bm25</a:t>
            </a:r>
            <a:r>
              <a:rPr lang="en-US" dirty="0"/>
              <a:t> – Okapi BM25 retrieval model to find Top 3/N trending Topics.</a:t>
            </a:r>
          </a:p>
          <a:p>
            <a:pPr lvl="1"/>
            <a:r>
              <a:rPr lang="en-US" dirty="0"/>
              <a:t>Others – </a:t>
            </a:r>
            <a:r>
              <a:rPr lang="en-US" dirty="0" err="1"/>
              <a:t>numpy</a:t>
            </a:r>
            <a:r>
              <a:rPr lang="en-US" dirty="0"/>
              <a:t>, </a:t>
            </a:r>
            <a:r>
              <a:rPr lang="en-US" dirty="0" err="1"/>
              <a:t>plotly</a:t>
            </a:r>
            <a:r>
              <a:rPr lang="en-US" dirty="0"/>
              <a:t>, matplotlib, pandas, </a:t>
            </a:r>
            <a:r>
              <a:rPr lang="en-US" dirty="0" err="1"/>
              <a:t>wordcloud</a:t>
            </a:r>
            <a:r>
              <a:rPr lang="en-US" dirty="0"/>
              <a:t>, etc.</a:t>
            </a:r>
          </a:p>
          <a:p>
            <a:r>
              <a:rPr lang="en-US" dirty="0"/>
              <a:t>User must run the software using the Docker Image provided.</a:t>
            </a:r>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8</a:t>
            </a:fld>
            <a:endParaRPr lang="en-US"/>
          </a:p>
        </p:txBody>
      </p:sp>
      <p:pic>
        <p:nvPicPr>
          <p:cNvPr id="3" name="Audio 2">
            <a:hlinkClick r:id="" action="ppaction://media"/>
            <a:extLst>
              <a:ext uri="{FF2B5EF4-FFF2-40B4-BE49-F238E27FC236}">
                <a16:creationId xmlns:a16="http://schemas.microsoft.com/office/drawing/2014/main" id="{E208783F-E62D-4935-9E28-F3A5A61DD3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52811688"/>
      </p:ext>
    </p:extLst>
  </p:cSld>
  <p:clrMapOvr>
    <a:masterClrMapping/>
  </p:clrMapOvr>
  <mc:AlternateContent xmlns:mc="http://schemas.openxmlformats.org/markup-compatibility/2006" xmlns:p14="http://schemas.microsoft.com/office/powerpoint/2010/main">
    <mc:Choice Requires="p14">
      <p:transition spd="slow" p14:dur="2000" advTm="108691"/>
    </mc:Choice>
    <mc:Fallback xmlns="">
      <p:transition spd="slow" advTm="108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F67EB4-CEFC-4BCF-A491-E6335F72C69C}"/>
              </a:ext>
            </a:extLst>
          </p:cNvPr>
          <p:cNvSpPr>
            <a:spLocks noGrp="1"/>
          </p:cNvSpPr>
          <p:nvPr>
            <p:ph type="title"/>
          </p:nvPr>
        </p:nvSpPr>
        <p:spPr>
          <a:xfrm>
            <a:off x="381000" y="228601"/>
            <a:ext cx="10515600" cy="1041400"/>
          </a:xfrm>
        </p:spPr>
        <p:txBody>
          <a:bodyPr>
            <a:normAutofit/>
          </a:bodyPr>
          <a:lstStyle/>
          <a:p>
            <a:r>
              <a:rPr lang="en-US" b="1" dirty="0"/>
              <a:t>How to Run the Software</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807E17EC-D02B-4E32-AEF9-0F15FEEA6A24}"/>
              </a:ext>
            </a:extLst>
          </p:cNvPr>
          <p:cNvSpPr>
            <a:spLocks noGrp="1"/>
          </p:cNvSpPr>
          <p:nvPr>
            <p:ph idx="1"/>
          </p:nvPr>
        </p:nvSpPr>
        <p:spPr>
          <a:xfrm>
            <a:off x="1028700" y="1361440"/>
            <a:ext cx="10515600" cy="4599623"/>
          </a:xfrm>
        </p:spPr>
        <p:txBody>
          <a:bodyPr>
            <a:normAutofit/>
          </a:bodyPr>
          <a:lstStyle/>
          <a:p>
            <a:r>
              <a:rPr lang="en-US" dirty="0"/>
              <a:t>Must run it using the Docker image provided. Follow the instructions given in Installation Section.</a:t>
            </a:r>
          </a:p>
          <a:p>
            <a:pPr lvl="1"/>
            <a:r>
              <a:rPr lang="en-US" dirty="0"/>
              <a:t>Ensure that you see snapshot like below in your Docker</a:t>
            </a:r>
          </a:p>
          <a:p>
            <a:pPr marL="457200" lvl="1" indent="0">
              <a:buNone/>
            </a:pPr>
            <a:endParaRPr lang="en-US" dirty="0"/>
          </a:p>
          <a:p>
            <a:pPr marL="0" indent="0">
              <a:buNone/>
            </a:pPr>
            <a:endParaRPr lang="en-US" dirty="0"/>
          </a:p>
          <a:p>
            <a:endParaRPr lang="en-US" dirty="0"/>
          </a:p>
          <a:p>
            <a:r>
              <a:rPr lang="en-US" dirty="0"/>
              <a:t>To use the software, open the URL which you see once you type </a:t>
            </a:r>
            <a:r>
              <a:rPr lang="sv-SE" sz="2400" dirty="0">
                <a:solidFill>
                  <a:schemeClr val="accent2"/>
                </a:solidFill>
              </a:rPr>
              <a:t>docker run -p 8501:8501 brandanalyser</a:t>
            </a:r>
            <a:r>
              <a:rPr lang="en-US" sz="2400" dirty="0">
                <a:solidFill>
                  <a:schemeClr val="accent2"/>
                </a:solidFill>
              </a:rPr>
              <a:t> </a:t>
            </a:r>
            <a:r>
              <a:rPr lang="en-US" dirty="0"/>
              <a:t>in your command line.</a:t>
            </a:r>
          </a:p>
          <a:p>
            <a:pPr lvl="1"/>
            <a:r>
              <a:rPr lang="en-US" dirty="0"/>
              <a:t>Alternatively, you can also open it by clicking on URL visible inside PORT(S) in Docker Image.</a:t>
            </a:r>
          </a:p>
          <a:p>
            <a:pPr marL="457200" lvl="1" indent="0">
              <a:buNone/>
            </a:pPr>
            <a:endParaRPr lang="en-US" dirty="0">
              <a:solidFill>
                <a:schemeClr val="accent1"/>
              </a:solidFill>
            </a:endParaRPr>
          </a:p>
          <a:p>
            <a:pPr lvl="1"/>
            <a:endParaRPr lang="en-US" dirty="0">
              <a:solidFill>
                <a:schemeClr val="accent1"/>
              </a:solidFill>
            </a:endParaRPr>
          </a:p>
          <a:p>
            <a:endParaRPr lang="en-US" dirty="0"/>
          </a:p>
        </p:txBody>
      </p:sp>
      <p:sp>
        <p:nvSpPr>
          <p:cNvPr id="4" name="Footer Placeholder 3">
            <a:extLst>
              <a:ext uri="{FF2B5EF4-FFF2-40B4-BE49-F238E27FC236}">
                <a16:creationId xmlns:a16="http://schemas.microsoft.com/office/drawing/2014/main" id="{BD2EB6C8-1D4F-48CB-B2DC-E859DCFA9BC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CS410 Project - Brand’s Sentiment Analysis</a:t>
            </a:r>
          </a:p>
        </p:txBody>
      </p:sp>
      <p:sp>
        <p:nvSpPr>
          <p:cNvPr id="5" name="Slide Number Placeholder 4">
            <a:extLst>
              <a:ext uri="{FF2B5EF4-FFF2-40B4-BE49-F238E27FC236}">
                <a16:creationId xmlns:a16="http://schemas.microsoft.com/office/drawing/2014/main" id="{09F6F858-ABAE-486F-8F28-9843158ABF91}"/>
              </a:ext>
            </a:extLst>
          </p:cNvPr>
          <p:cNvSpPr>
            <a:spLocks noGrp="1"/>
          </p:cNvSpPr>
          <p:nvPr>
            <p:ph type="sldNum" sz="quarter" idx="12"/>
          </p:nvPr>
        </p:nvSpPr>
        <p:spPr>
          <a:xfrm>
            <a:off x="8610600" y="6356350"/>
            <a:ext cx="2743200" cy="365125"/>
          </a:xfrm>
        </p:spPr>
        <p:txBody>
          <a:bodyPr>
            <a:normAutofit/>
          </a:bodyPr>
          <a:lstStyle/>
          <a:p>
            <a:pPr>
              <a:spcAft>
                <a:spcPts val="600"/>
              </a:spcAft>
            </a:pPr>
            <a:fld id="{71BF767A-DF2A-4C11-896F-8E981FCBC9D2}"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378952E4-62C5-46A7-B690-8F1BCB67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245" y="2823845"/>
            <a:ext cx="9286875" cy="1047750"/>
          </a:xfrm>
          <a:prstGeom prst="rect">
            <a:avLst/>
          </a:prstGeom>
        </p:spPr>
      </p:pic>
      <p:pic>
        <p:nvPicPr>
          <p:cNvPr id="3" name="Audio 2">
            <a:hlinkClick r:id="" action="ppaction://media"/>
            <a:extLst>
              <a:ext uri="{FF2B5EF4-FFF2-40B4-BE49-F238E27FC236}">
                <a16:creationId xmlns:a16="http://schemas.microsoft.com/office/drawing/2014/main" id="{37BB562F-DDD2-47AB-AF8D-A507C2D394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97457595"/>
      </p:ext>
    </p:extLst>
  </p:cSld>
  <p:clrMapOvr>
    <a:masterClrMapping/>
  </p:clrMapOvr>
  <mc:AlternateContent xmlns:mc="http://schemas.openxmlformats.org/markup-compatibility/2006" xmlns:p14="http://schemas.microsoft.com/office/powerpoint/2010/main">
    <mc:Choice Requires="p14">
      <p:transition spd="slow" p14:dur="2000" advTm="48718"/>
    </mc:Choice>
    <mc:Fallback xmlns="">
      <p:transition spd="slow" advTm="48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436</TotalTime>
  <Words>1464</Words>
  <Application>Microsoft Office PowerPoint</Application>
  <PresentationFormat>Widescreen</PresentationFormat>
  <Paragraphs>158</Paragraphs>
  <Slides>22</Slides>
  <Notes>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Consolas</vt:lpstr>
      <vt:lpstr>Office Theme</vt:lpstr>
      <vt:lpstr>CS410 Project on  Brand’s Sentiment Analysis</vt:lpstr>
      <vt:lpstr>Introduction</vt:lpstr>
      <vt:lpstr>Brand’s Sentiment Analysis using Tweets</vt:lpstr>
      <vt:lpstr>Installation Instructions</vt:lpstr>
      <vt:lpstr>Installation Instructions – Docker Image</vt:lpstr>
      <vt:lpstr>Installation Instructions – Git Clone and Run</vt:lpstr>
      <vt:lpstr>Explore the Software</vt:lpstr>
      <vt:lpstr>Software Components - Libraries</vt:lpstr>
      <vt:lpstr>How to Run the Software</vt:lpstr>
      <vt:lpstr>Use Case</vt:lpstr>
      <vt:lpstr>What is the Use Case?</vt:lpstr>
      <vt:lpstr>Use Case = Perform Sentiment Analysis</vt:lpstr>
      <vt:lpstr>Part 1: Provide Details</vt:lpstr>
      <vt:lpstr>Part 2: Analyze the Results</vt:lpstr>
      <vt:lpstr>Part 2a: Polarity and Emotion Analysis</vt:lpstr>
      <vt:lpstr>Part 2b: Trending Topics and Satisfaction Score</vt:lpstr>
      <vt:lpstr>Part 2c: Net Promotor Score (NPS) and it’s Trend</vt:lpstr>
      <vt:lpstr>Part 2d: Top Trending Discussions</vt:lpstr>
      <vt:lpstr>Part 2e: Geographic Locations by Sentiment</vt:lpstr>
      <vt:lpstr>Future Scope</vt:lpstr>
      <vt:lpstr>Project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Khanna, Ayush</dc:creator>
  <cp:lastModifiedBy>Khanna, Ayush</cp:lastModifiedBy>
  <cp:revision>161</cp:revision>
  <dcterms:created xsi:type="dcterms:W3CDTF">2022-12-03T07:13:12Z</dcterms:created>
  <dcterms:modified xsi:type="dcterms:W3CDTF">2022-12-07T13:07:28Z</dcterms:modified>
</cp:coreProperties>
</file>